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3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96" r:id="rId5"/>
    <p:sldMasterId id="2147483720" r:id="rId6"/>
    <p:sldMasterId id="2147483742" r:id="rId7"/>
  </p:sldMasterIdLst>
  <p:notesMasterIdLst>
    <p:notesMasterId r:id="rId28"/>
  </p:notesMasterIdLst>
  <p:sldIdLst>
    <p:sldId id="368" r:id="rId8"/>
    <p:sldId id="304" r:id="rId9"/>
    <p:sldId id="349" r:id="rId10"/>
    <p:sldId id="350" r:id="rId11"/>
    <p:sldId id="351" r:id="rId12"/>
    <p:sldId id="264" r:id="rId13"/>
    <p:sldId id="353" r:id="rId14"/>
    <p:sldId id="354" r:id="rId15"/>
    <p:sldId id="355" r:id="rId16"/>
    <p:sldId id="364" r:id="rId17"/>
    <p:sldId id="359" r:id="rId18"/>
    <p:sldId id="281" r:id="rId19"/>
    <p:sldId id="365" r:id="rId20"/>
    <p:sldId id="358" r:id="rId21"/>
    <p:sldId id="290" r:id="rId22"/>
    <p:sldId id="361" r:id="rId23"/>
    <p:sldId id="362" r:id="rId24"/>
    <p:sldId id="321" r:id="rId25"/>
    <p:sldId id="314" r:id="rId26"/>
    <p:sldId id="369" r:id="rId2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2" userDrawn="1">
          <p15:clr>
            <a:srgbClr val="A4A3A4"/>
          </p15:clr>
        </p15:guide>
        <p15:guide id="2" pos="7423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32B0A4F-3CB2-66A5-3214-958979847ABC}" name="office" initials="o" userId="office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9E6"/>
    <a:srgbClr val="D9EAF0"/>
    <a:srgbClr val="4298B5"/>
    <a:srgbClr val="FFF9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259154-DD61-4DCE-B0B5-E6EAA47D5647}" v="3" dt="2026-09-14T13:02:16.5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94678"/>
  </p:normalViewPr>
  <p:slideViewPr>
    <p:cSldViewPr snapToGrid="0">
      <p:cViewPr varScale="1">
        <p:scale>
          <a:sx n="101" d="100"/>
          <a:sy n="101" d="100"/>
        </p:scale>
        <p:origin x="1056" y="132"/>
      </p:cViewPr>
      <p:guideLst>
        <p:guide orient="horz" pos="3022"/>
        <p:guide pos="742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in Nicholson" userId="268f4ef7-ac05-40ee-93bb-09c4e5bb24b2" providerId="ADAL" clId="{9841287F-A85A-4EA3-B2BB-49461C98D6C9}"/>
    <pc:docChg chg="modSld">
      <pc:chgData name="Robin Nicholson" userId="268f4ef7-ac05-40ee-93bb-09c4e5bb24b2" providerId="ADAL" clId="{9841287F-A85A-4EA3-B2BB-49461C98D6C9}" dt="2026-09-14T13:02:16.563" v="2" actId="1076"/>
      <pc:docMkLst>
        <pc:docMk/>
      </pc:docMkLst>
      <pc:sldChg chg="modSp">
        <pc:chgData name="Robin Nicholson" userId="268f4ef7-ac05-40ee-93bb-09c4e5bb24b2" providerId="ADAL" clId="{9841287F-A85A-4EA3-B2BB-49461C98D6C9}" dt="2026-09-14T13:02:16.563" v="2" actId="1076"/>
        <pc:sldMkLst>
          <pc:docMk/>
          <pc:sldMk cId="0" sldId="321"/>
        </pc:sldMkLst>
        <pc:spChg chg="mod">
          <ac:chgData name="Robin Nicholson" userId="268f4ef7-ac05-40ee-93bb-09c4e5bb24b2" providerId="ADAL" clId="{9841287F-A85A-4EA3-B2BB-49461C98D6C9}" dt="2026-09-14T13:01:58.938" v="0" actId="1076"/>
          <ac:spMkLst>
            <pc:docMk/>
            <pc:sldMk cId="0" sldId="321"/>
            <ac:spMk id="90116" creationId="{E6F66532-80A3-4FC3-193A-5DC20E646C6E}"/>
          </ac:spMkLst>
        </pc:spChg>
        <pc:spChg chg="mod">
          <ac:chgData name="Robin Nicholson" userId="268f4ef7-ac05-40ee-93bb-09c4e5bb24b2" providerId="ADAL" clId="{9841287F-A85A-4EA3-B2BB-49461C98D6C9}" dt="2026-09-14T13:02:07.978" v="1" actId="1076"/>
          <ac:spMkLst>
            <pc:docMk/>
            <pc:sldMk cId="0" sldId="321"/>
            <ac:spMk id="90120" creationId="{208D2C06-6C3F-4F32-AEAF-8BCF3624D3F1}"/>
          </ac:spMkLst>
        </pc:spChg>
        <pc:spChg chg="mod">
          <ac:chgData name="Robin Nicholson" userId="268f4ef7-ac05-40ee-93bb-09c4e5bb24b2" providerId="ADAL" clId="{9841287F-A85A-4EA3-B2BB-49461C98D6C9}" dt="2026-09-14T13:02:16.563" v="2" actId="1076"/>
          <ac:spMkLst>
            <pc:docMk/>
            <pc:sldMk cId="0" sldId="321"/>
            <ac:spMk id="90121" creationId="{0B519EB7-1CDE-7B63-13BE-C2503B560F8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A349E-9C43-45A1-8BBE-9E12FAD2240B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74CEDC-0501-4976-A660-C154155EAB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4288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74CEDC-0501-4976-A660-C154155EAB38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4450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74CEDC-0501-4976-A660-C154155EAB38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4622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74CEDC-0501-4976-A660-C154155EAB38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6276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hape 1288">
            <a:extLst>
              <a:ext uri="{FF2B5EF4-FFF2-40B4-BE49-F238E27FC236}">
                <a16:creationId xmlns:a16="http://schemas.microsoft.com/office/drawing/2014/main" id="{513A3EC0-DEA8-9354-4648-87A9BEEB1F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82947" name="Shape 1289">
            <a:extLst>
              <a:ext uri="{FF2B5EF4-FFF2-40B4-BE49-F238E27FC236}">
                <a16:creationId xmlns:a16="http://schemas.microsoft.com/office/drawing/2014/main" id="{D062A201-63C5-3508-1D7E-B6219D189798}"/>
              </a:ext>
            </a:extLst>
          </p:cNvPr>
          <p:cNvSpPr>
            <a:spLocks noGrp="1" noChangeArrowheads="1"/>
          </p:cNvSpPr>
          <p:nvPr>
            <p:ph type="body" sz="quarter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nl-NL" altLang="nl-NL">
                <a:solidFill>
                  <a:srgbClr val="000000"/>
                </a:solidFill>
              </a:rPr>
              <a:t>We toetsen wat studenten herkennen, verdiepen de ‘waarom-vragen’ achter hun keuzes en zoeken naar concrete kansen voor communicatie en gedragssturing.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CF367-6380-E9C5-5526-673AC26FB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8036DC0-93EB-C5E3-96C8-BB9CBC3A8F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CA8BC95-F671-5A24-6155-10095FC636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92EC34E-18C0-9CF4-E501-5BDB309AEB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74CEDC-0501-4976-A660-C154155EAB3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72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 media en tekst">
    <p:bg>
      <p:bgPr>
        <a:solidFill>
          <a:schemeClr val="tx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media 4">
            <a:extLst>
              <a:ext uri="{FF2B5EF4-FFF2-40B4-BE49-F238E27FC236}">
                <a16:creationId xmlns:a16="http://schemas.microsoft.com/office/drawing/2014/main" id="{0E7833ED-4450-3731-D39A-0E2142F92BD1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>
          <a:xfrm>
            <a:off x="-1" y="0"/>
            <a:ext cx="12192000" cy="6858000"/>
          </a:xfrm>
          <a:custGeom>
            <a:avLst/>
            <a:gdLst>
              <a:gd name="connsiteX0" fmla="*/ 2 w 12192000"/>
              <a:gd name="connsiteY0" fmla="*/ 5391977 h 6858000"/>
              <a:gd name="connsiteX1" fmla="*/ 2 w 12192000"/>
              <a:gd name="connsiteY1" fmla="*/ 6602213 h 6858000"/>
              <a:gd name="connsiteX2" fmla="*/ 2066367 w 12192000"/>
              <a:gd name="connsiteY2" fmla="*/ 6602213 h 6858000"/>
              <a:gd name="connsiteX3" fmla="*/ 2671485 w 12192000"/>
              <a:gd name="connsiteY3" fmla="*/ 5997095 h 6858000"/>
              <a:gd name="connsiteX4" fmla="*/ 2066367 w 12192000"/>
              <a:gd name="connsiteY4" fmla="*/ 5391977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2" y="5391977"/>
                </a:moveTo>
                <a:lnTo>
                  <a:pt x="2" y="6602213"/>
                </a:lnTo>
                <a:lnTo>
                  <a:pt x="2066367" y="6602213"/>
                </a:lnTo>
                <a:cubicBezTo>
                  <a:pt x="2400564" y="6602213"/>
                  <a:pt x="2671485" y="6331292"/>
                  <a:pt x="2671485" y="5997095"/>
                </a:cubicBezTo>
                <a:cubicBezTo>
                  <a:pt x="2671485" y="5662898"/>
                  <a:pt x="2400564" y="5391977"/>
                  <a:pt x="2066367" y="5391977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nl-NL"/>
              <a:t>Klik op het pictogram als u media wilt toevoegen</a:t>
            </a:r>
          </a:p>
        </p:txBody>
      </p:sp>
      <p:sp>
        <p:nvSpPr>
          <p:cNvPr id="21" name="Vrije vorm: vorm 20">
            <a:extLst>
              <a:ext uri="{FF2B5EF4-FFF2-40B4-BE49-F238E27FC236}">
                <a16:creationId xmlns:a16="http://schemas.microsoft.com/office/drawing/2014/main" id="{318AE4C8-9D70-98A0-F788-5661A634F758}"/>
              </a:ext>
            </a:extLst>
          </p:cNvPr>
          <p:cNvSpPr/>
          <p:nvPr userDrawn="1"/>
        </p:nvSpPr>
        <p:spPr>
          <a:xfrm>
            <a:off x="6096000" y="2259106"/>
            <a:ext cx="6096000" cy="2339788"/>
          </a:xfrm>
          <a:custGeom>
            <a:avLst/>
            <a:gdLst>
              <a:gd name="connsiteX0" fmla="*/ 1169894 w 6096000"/>
              <a:gd name="connsiteY0" fmla="*/ 0 h 2339788"/>
              <a:gd name="connsiteX1" fmla="*/ 6096000 w 6096000"/>
              <a:gd name="connsiteY1" fmla="*/ 0 h 2339788"/>
              <a:gd name="connsiteX2" fmla="*/ 6096000 w 6096000"/>
              <a:gd name="connsiteY2" fmla="*/ 2339788 h 2339788"/>
              <a:gd name="connsiteX3" fmla="*/ 1169894 w 6096000"/>
              <a:gd name="connsiteY3" fmla="*/ 2339788 h 2339788"/>
              <a:gd name="connsiteX4" fmla="*/ 0 w 6096000"/>
              <a:gd name="connsiteY4" fmla="*/ 1169894 h 2339788"/>
              <a:gd name="connsiteX5" fmla="*/ 1169894 w 6096000"/>
              <a:gd name="connsiteY5" fmla="*/ 0 h 2339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2339788">
                <a:moveTo>
                  <a:pt x="1169894" y="0"/>
                </a:moveTo>
                <a:lnTo>
                  <a:pt x="6096000" y="0"/>
                </a:lnTo>
                <a:lnTo>
                  <a:pt x="6096000" y="2339788"/>
                </a:lnTo>
                <a:lnTo>
                  <a:pt x="1169894" y="2339788"/>
                </a:lnTo>
                <a:cubicBezTo>
                  <a:pt x="523779" y="2339788"/>
                  <a:pt x="0" y="1816009"/>
                  <a:pt x="0" y="1169894"/>
                </a:cubicBezTo>
                <a:cubicBezTo>
                  <a:pt x="0" y="523779"/>
                  <a:pt x="523779" y="0"/>
                  <a:pt x="1169894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B45727B1-02D0-0252-0337-71DBA3AEA8BA}"/>
              </a:ext>
            </a:extLst>
          </p:cNvPr>
          <p:cNvGrpSpPr/>
          <p:nvPr userDrawn="1"/>
        </p:nvGrpSpPr>
        <p:grpSpPr>
          <a:xfrm>
            <a:off x="0" y="5904946"/>
            <a:ext cx="1306370" cy="504000"/>
            <a:chOff x="0" y="5904946"/>
            <a:chExt cx="1306370" cy="504000"/>
          </a:xfrm>
          <a:effectLst>
            <a:outerShdw blurRad="76200" dist="635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0" name="Vrije vorm: vorm 9">
              <a:extLst>
                <a:ext uri="{FF2B5EF4-FFF2-40B4-BE49-F238E27FC236}">
                  <a16:creationId xmlns:a16="http://schemas.microsoft.com/office/drawing/2014/main" id="{3E46A8E9-BD49-72A3-13DA-706C6696C9D2}"/>
                </a:ext>
              </a:extLst>
            </p:cNvPr>
            <p:cNvSpPr/>
            <p:nvPr userDrawn="1"/>
          </p:nvSpPr>
          <p:spPr>
            <a:xfrm>
              <a:off x="0" y="5904946"/>
              <a:ext cx="1306370" cy="504000"/>
            </a:xfrm>
            <a:custGeom>
              <a:avLst/>
              <a:gdLst>
                <a:gd name="connsiteX0" fmla="*/ 0 w 1306370"/>
                <a:gd name="connsiteY0" fmla="*/ 0 h 504000"/>
                <a:gd name="connsiteX1" fmla="*/ 1054370 w 1306370"/>
                <a:gd name="connsiteY1" fmla="*/ 0 h 504000"/>
                <a:gd name="connsiteX2" fmla="*/ 1306370 w 1306370"/>
                <a:gd name="connsiteY2" fmla="*/ 252000 h 504000"/>
                <a:gd name="connsiteX3" fmla="*/ 1054370 w 1306370"/>
                <a:gd name="connsiteY3" fmla="*/ 504000 h 504000"/>
                <a:gd name="connsiteX4" fmla="*/ 0 w 1306370"/>
                <a:gd name="connsiteY4" fmla="*/ 504000 h 5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6370" h="504000">
                  <a:moveTo>
                    <a:pt x="0" y="0"/>
                  </a:moveTo>
                  <a:lnTo>
                    <a:pt x="1054370" y="0"/>
                  </a:lnTo>
                  <a:cubicBezTo>
                    <a:pt x="1193546" y="0"/>
                    <a:pt x="1306370" y="112824"/>
                    <a:pt x="1306370" y="252000"/>
                  </a:cubicBezTo>
                  <a:cubicBezTo>
                    <a:pt x="1306370" y="391176"/>
                    <a:pt x="1193546" y="504000"/>
                    <a:pt x="1054370" y="504000"/>
                  </a:cubicBezTo>
                  <a:lnTo>
                    <a:pt x="0" y="504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F7AFA834-225A-13B7-2FA6-1D66285A7CC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27536" y="6034537"/>
              <a:ext cx="646574" cy="244819"/>
            </a:xfrm>
            <a:prstGeom prst="rect">
              <a:avLst/>
            </a:prstGeom>
          </p:spPr>
        </p:pic>
      </p:grpSp>
      <p:sp>
        <p:nvSpPr>
          <p:cNvPr id="13" name="Vrije vorm: vorm 12">
            <a:extLst>
              <a:ext uri="{FF2B5EF4-FFF2-40B4-BE49-F238E27FC236}">
                <a16:creationId xmlns:a16="http://schemas.microsoft.com/office/drawing/2014/main" id="{821E9152-B314-1BC2-E2C6-A35DCCA1AE08}"/>
              </a:ext>
            </a:extLst>
          </p:cNvPr>
          <p:cNvSpPr/>
          <p:nvPr userDrawn="1"/>
        </p:nvSpPr>
        <p:spPr>
          <a:xfrm>
            <a:off x="1" y="5391977"/>
            <a:ext cx="2671483" cy="1210236"/>
          </a:xfrm>
          <a:custGeom>
            <a:avLst/>
            <a:gdLst>
              <a:gd name="connsiteX0" fmla="*/ 0 w 2671483"/>
              <a:gd name="connsiteY0" fmla="*/ 0 h 1210236"/>
              <a:gd name="connsiteX1" fmla="*/ 2066365 w 2671483"/>
              <a:gd name="connsiteY1" fmla="*/ 0 h 1210236"/>
              <a:gd name="connsiteX2" fmla="*/ 2671483 w 2671483"/>
              <a:gd name="connsiteY2" fmla="*/ 605118 h 1210236"/>
              <a:gd name="connsiteX3" fmla="*/ 2066365 w 2671483"/>
              <a:gd name="connsiteY3" fmla="*/ 1210236 h 1210236"/>
              <a:gd name="connsiteX4" fmla="*/ 0 w 2671483"/>
              <a:gd name="connsiteY4" fmla="*/ 1210236 h 1210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1483" h="1210236">
                <a:moveTo>
                  <a:pt x="0" y="0"/>
                </a:moveTo>
                <a:lnTo>
                  <a:pt x="2066365" y="0"/>
                </a:lnTo>
                <a:cubicBezTo>
                  <a:pt x="2400562" y="0"/>
                  <a:pt x="2671483" y="270921"/>
                  <a:pt x="2671483" y="605118"/>
                </a:cubicBezTo>
                <a:cubicBezTo>
                  <a:pt x="2671483" y="939315"/>
                  <a:pt x="2400562" y="1210236"/>
                  <a:pt x="2066365" y="1210236"/>
                </a:cubicBezTo>
                <a:lnTo>
                  <a:pt x="0" y="1210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77E5A0F-616A-5954-31EB-951F7ED8B01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5326" y="5833491"/>
            <a:ext cx="1941138" cy="327208"/>
          </a:xfrm>
          <a:prstGeom prst="rect">
            <a:avLst/>
          </a:prstGeom>
        </p:spPr>
      </p:pic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08592BFE-D910-C76C-E477-69FC44B6C1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92075" y="2601585"/>
            <a:ext cx="4778375" cy="2479570"/>
          </a:xfrm>
        </p:spPr>
        <p:txBody>
          <a:bodyPr lIns="0" tIns="0" rIns="0" bIns="0"/>
          <a:lstStyle>
            <a:lvl1pPr marL="0" indent="0">
              <a:buFontTx/>
              <a:buNone/>
              <a:defRPr sz="4000" cap="none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7200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0800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4400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F0A77996-064E-8610-DAF1-67C8D5C484B4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46675" y="2759867"/>
            <a:ext cx="190502" cy="19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92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blauw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6AF123F7-818B-314A-4A96-AF84496133B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27287" y="561975"/>
            <a:ext cx="5597408" cy="566737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16279C7-BE3A-DC72-B817-0B96D2A2DF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000" y="1122362"/>
            <a:ext cx="9720000" cy="4878387"/>
          </a:xfrm>
        </p:spPr>
        <p:txBody>
          <a:bodyPr anchor="t" anchorCtr="0">
            <a:noAutofit/>
          </a:bodyPr>
          <a:lstStyle>
            <a:lvl1pPr algn="l">
              <a:defRPr sz="8000" cap="none" baseline="0">
                <a:solidFill>
                  <a:schemeClr val="bg1"/>
                </a:solidFill>
                <a:latin typeface="Clan Pro Black" panose="02000A03040000020004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B45727B1-02D0-0252-0337-71DBA3AEA8BA}"/>
              </a:ext>
            </a:extLst>
          </p:cNvPr>
          <p:cNvGrpSpPr/>
          <p:nvPr userDrawn="1"/>
        </p:nvGrpSpPr>
        <p:grpSpPr>
          <a:xfrm>
            <a:off x="0" y="5904946"/>
            <a:ext cx="1306370" cy="504000"/>
            <a:chOff x="0" y="5904946"/>
            <a:chExt cx="1306370" cy="504000"/>
          </a:xfrm>
          <a:effectLst>
            <a:outerShdw blurRad="76200" dist="635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0" name="Vrije vorm: vorm 9">
              <a:extLst>
                <a:ext uri="{FF2B5EF4-FFF2-40B4-BE49-F238E27FC236}">
                  <a16:creationId xmlns:a16="http://schemas.microsoft.com/office/drawing/2014/main" id="{3E46A8E9-BD49-72A3-13DA-706C6696C9D2}"/>
                </a:ext>
              </a:extLst>
            </p:cNvPr>
            <p:cNvSpPr/>
            <p:nvPr userDrawn="1"/>
          </p:nvSpPr>
          <p:spPr>
            <a:xfrm>
              <a:off x="0" y="5904946"/>
              <a:ext cx="1306370" cy="504000"/>
            </a:xfrm>
            <a:custGeom>
              <a:avLst/>
              <a:gdLst>
                <a:gd name="connsiteX0" fmla="*/ 0 w 1306370"/>
                <a:gd name="connsiteY0" fmla="*/ 0 h 504000"/>
                <a:gd name="connsiteX1" fmla="*/ 1054370 w 1306370"/>
                <a:gd name="connsiteY1" fmla="*/ 0 h 504000"/>
                <a:gd name="connsiteX2" fmla="*/ 1306370 w 1306370"/>
                <a:gd name="connsiteY2" fmla="*/ 252000 h 504000"/>
                <a:gd name="connsiteX3" fmla="*/ 1054370 w 1306370"/>
                <a:gd name="connsiteY3" fmla="*/ 504000 h 504000"/>
                <a:gd name="connsiteX4" fmla="*/ 0 w 1306370"/>
                <a:gd name="connsiteY4" fmla="*/ 504000 h 5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6370" h="504000">
                  <a:moveTo>
                    <a:pt x="0" y="0"/>
                  </a:moveTo>
                  <a:lnTo>
                    <a:pt x="1054370" y="0"/>
                  </a:lnTo>
                  <a:cubicBezTo>
                    <a:pt x="1193546" y="0"/>
                    <a:pt x="1306370" y="112824"/>
                    <a:pt x="1306370" y="252000"/>
                  </a:cubicBezTo>
                  <a:cubicBezTo>
                    <a:pt x="1306370" y="391176"/>
                    <a:pt x="1193546" y="504000"/>
                    <a:pt x="1054370" y="504000"/>
                  </a:cubicBezTo>
                  <a:lnTo>
                    <a:pt x="0" y="504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F7AFA834-225A-13B7-2FA6-1D66285A7CC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7536" y="6034537"/>
              <a:ext cx="646574" cy="2448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2138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brui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6AF123F7-818B-314A-4A96-AF84496133B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27287" y="561975"/>
            <a:ext cx="5597408" cy="566737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16279C7-BE3A-DC72-B817-0B96D2A2DF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000" y="1122362"/>
            <a:ext cx="9720000" cy="4878387"/>
          </a:xfrm>
        </p:spPr>
        <p:txBody>
          <a:bodyPr anchor="t" anchorCtr="0">
            <a:noAutofit/>
          </a:bodyPr>
          <a:lstStyle>
            <a:lvl1pPr algn="l">
              <a:defRPr sz="8000" cap="none" baseline="0">
                <a:solidFill>
                  <a:schemeClr val="bg1"/>
                </a:solidFill>
                <a:latin typeface="Clan Pro Black" panose="02000A03040000020004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86589F42-B323-4715-374A-1CD11E883A61}"/>
              </a:ext>
            </a:extLst>
          </p:cNvPr>
          <p:cNvGrpSpPr/>
          <p:nvPr userDrawn="1"/>
        </p:nvGrpSpPr>
        <p:grpSpPr>
          <a:xfrm>
            <a:off x="0" y="5904946"/>
            <a:ext cx="1306370" cy="504000"/>
            <a:chOff x="0" y="5904946"/>
            <a:chExt cx="1306370" cy="504000"/>
          </a:xfrm>
          <a:effectLst>
            <a:outerShdw blurRad="76200" dist="635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" name="Vrije vorm: vorm 3">
              <a:extLst>
                <a:ext uri="{FF2B5EF4-FFF2-40B4-BE49-F238E27FC236}">
                  <a16:creationId xmlns:a16="http://schemas.microsoft.com/office/drawing/2014/main" id="{126A37F5-E7EF-0A37-A015-730117546928}"/>
                </a:ext>
              </a:extLst>
            </p:cNvPr>
            <p:cNvSpPr/>
            <p:nvPr userDrawn="1"/>
          </p:nvSpPr>
          <p:spPr>
            <a:xfrm>
              <a:off x="0" y="5904946"/>
              <a:ext cx="1306370" cy="504000"/>
            </a:xfrm>
            <a:custGeom>
              <a:avLst/>
              <a:gdLst>
                <a:gd name="connsiteX0" fmla="*/ 0 w 1306370"/>
                <a:gd name="connsiteY0" fmla="*/ 0 h 504000"/>
                <a:gd name="connsiteX1" fmla="*/ 1054370 w 1306370"/>
                <a:gd name="connsiteY1" fmla="*/ 0 h 504000"/>
                <a:gd name="connsiteX2" fmla="*/ 1306370 w 1306370"/>
                <a:gd name="connsiteY2" fmla="*/ 252000 h 504000"/>
                <a:gd name="connsiteX3" fmla="*/ 1054370 w 1306370"/>
                <a:gd name="connsiteY3" fmla="*/ 504000 h 504000"/>
                <a:gd name="connsiteX4" fmla="*/ 0 w 1306370"/>
                <a:gd name="connsiteY4" fmla="*/ 504000 h 5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6370" h="504000">
                  <a:moveTo>
                    <a:pt x="0" y="0"/>
                  </a:moveTo>
                  <a:lnTo>
                    <a:pt x="1054370" y="0"/>
                  </a:lnTo>
                  <a:cubicBezTo>
                    <a:pt x="1193546" y="0"/>
                    <a:pt x="1306370" y="112824"/>
                    <a:pt x="1306370" y="252000"/>
                  </a:cubicBezTo>
                  <a:cubicBezTo>
                    <a:pt x="1306370" y="391176"/>
                    <a:pt x="1193546" y="504000"/>
                    <a:pt x="1054370" y="504000"/>
                  </a:cubicBezTo>
                  <a:lnTo>
                    <a:pt x="0" y="504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/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86CC3649-1A10-0F50-DC46-C9D92B68F9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7536" y="6034537"/>
              <a:ext cx="646574" cy="2448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9325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134C8-C0A1-7E6E-99B8-7108652AF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F97444-C592-EEFF-5243-FAA642595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 baseline="0"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 baseline="0"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 baseline="0"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 baseline="0"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 baseline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41327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blauw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134C8-C0A1-7E6E-99B8-7108652AF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F97444-C592-EEFF-5243-FAA642595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98CB54E-3162-F8E5-58D4-8F3E82C29B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E81AB0-D436-42FB-B447-EEF8D66D414B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822A8D4-CC79-9070-942E-091F45915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23D6547-D9B3-67AF-C8D4-3BF3F2B1D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B2444D-90A4-4F86-A19F-41DED6349EC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8493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134C8-C0A1-7E6E-99B8-7108652AF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48" y="396000"/>
            <a:ext cx="6578652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F97444-C592-EEFF-5243-FAA642595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248" y="1800000"/>
            <a:ext cx="6578652" cy="3634821"/>
          </a:xfrm>
        </p:spPr>
        <p:txBody>
          <a:bodyPr/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4pPr>
            <a:lvl5pPr marL="1800000" indent="-360000">
              <a:buFontTx/>
              <a:buBlip>
                <a:blip r:embed="rId3"/>
              </a:buBlip>
              <a:defRPr sz="21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24" name="Tijdelijke aanduiding voor afbeelding 23">
            <a:extLst>
              <a:ext uri="{FF2B5EF4-FFF2-40B4-BE49-F238E27FC236}">
                <a16:creationId xmlns:a16="http://schemas.microsoft.com/office/drawing/2014/main" id="{0460A7A9-F237-35C4-8ED0-09F04126E4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12023" y="0"/>
            <a:ext cx="3771900" cy="5448300"/>
          </a:xfrm>
          <a:custGeom>
            <a:avLst/>
            <a:gdLst>
              <a:gd name="connsiteX0" fmla="*/ 0 w 3771900"/>
              <a:gd name="connsiteY0" fmla="*/ 0 h 5448300"/>
              <a:gd name="connsiteX1" fmla="*/ 3771900 w 3771900"/>
              <a:gd name="connsiteY1" fmla="*/ 0 h 5448300"/>
              <a:gd name="connsiteX2" fmla="*/ 3771900 w 3771900"/>
              <a:gd name="connsiteY2" fmla="*/ 3562350 h 5448300"/>
              <a:gd name="connsiteX3" fmla="*/ 1885950 w 3771900"/>
              <a:gd name="connsiteY3" fmla="*/ 5448300 h 5448300"/>
              <a:gd name="connsiteX4" fmla="*/ 0 w 3771900"/>
              <a:gd name="connsiteY4" fmla="*/ 3562350 h 544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1900" h="5448300">
                <a:moveTo>
                  <a:pt x="0" y="0"/>
                </a:moveTo>
                <a:lnTo>
                  <a:pt x="3771900" y="0"/>
                </a:lnTo>
                <a:lnTo>
                  <a:pt x="3771900" y="3562350"/>
                </a:lnTo>
                <a:cubicBezTo>
                  <a:pt x="3771900" y="4603931"/>
                  <a:pt x="2927531" y="5448300"/>
                  <a:pt x="1885950" y="5448300"/>
                </a:cubicBezTo>
                <a:cubicBezTo>
                  <a:pt x="844369" y="5448300"/>
                  <a:pt x="0" y="4603931"/>
                  <a:pt x="0" y="356235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454235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blauw en object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134C8-C0A1-7E6E-99B8-7108652AF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48" y="396000"/>
            <a:ext cx="6578652" cy="1325563"/>
          </a:xfrm>
        </p:spPr>
        <p:txBody>
          <a:bodyPr/>
          <a:lstStyle>
            <a:lvl1pPr>
              <a:defRPr cap="none" baseline="0"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F97444-C592-EEFF-5243-FAA642595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248" y="1800000"/>
            <a:ext cx="6578652" cy="3634821"/>
          </a:xfrm>
        </p:spPr>
        <p:txBody>
          <a:bodyPr/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24" name="Tijdelijke aanduiding voor afbeelding 23">
            <a:extLst>
              <a:ext uri="{FF2B5EF4-FFF2-40B4-BE49-F238E27FC236}">
                <a16:creationId xmlns:a16="http://schemas.microsoft.com/office/drawing/2014/main" id="{0460A7A9-F237-35C4-8ED0-09F04126E4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12023" y="0"/>
            <a:ext cx="3771900" cy="5448300"/>
          </a:xfrm>
          <a:custGeom>
            <a:avLst/>
            <a:gdLst>
              <a:gd name="connsiteX0" fmla="*/ 0 w 3771900"/>
              <a:gd name="connsiteY0" fmla="*/ 0 h 5448300"/>
              <a:gd name="connsiteX1" fmla="*/ 3771900 w 3771900"/>
              <a:gd name="connsiteY1" fmla="*/ 0 h 5448300"/>
              <a:gd name="connsiteX2" fmla="*/ 3771900 w 3771900"/>
              <a:gd name="connsiteY2" fmla="*/ 3562350 h 5448300"/>
              <a:gd name="connsiteX3" fmla="*/ 1885950 w 3771900"/>
              <a:gd name="connsiteY3" fmla="*/ 5448300 h 5448300"/>
              <a:gd name="connsiteX4" fmla="*/ 0 w 3771900"/>
              <a:gd name="connsiteY4" fmla="*/ 3562350 h 544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1900" h="5448300">
                <a:moveTo>
                  <a:pt x="0" y="0"/>
                </a:moveTo>
                <a:lnTo>
                  <a:pt x="3771900" y="0"/>
                </a:lnTo>
                <a:lnTo>
                  <a:pt x="3771900" y="3562350"/>
                </a:lnTo>
                <a:cubicBezTo>
                  <a:pt x="3771900" y="4603931"/>
                  <a:pt x="2927531" y="5448300"/>
                  <a:pt x="1885950" y="5448300"/>
                </a:cubicBezTo>
                <a:cubicBezTo>
                  <a:pt x="844369" y="5448300"/>
                  <a:pt x="0" y="4603931"/>
                  <a:pt x="0" y="356235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861899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afbeelding rechts gr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134C8-C0A1-7E6E-99B8-7108652AF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48" y="396000"/>
            <a:ext cx="6578652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F97444-C592-EEFF-5243-FAA642595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248" y="1800000"/>
            <a:ext cx="6578652" cy="3634821"/>
          </a:xfrm>
        </p:spPr>
        <p:txBody>
          <a:bodyPr/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AA0E37A7-BCD5-E81A-0F3C-3EB0CDE03E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5400000">
            <a:off x="6523011" y="1189012"/>
            <a:ext cx="6858000" cy="4479977"/>
          </a:xfrm>
          <a:custGeom>
            <a:avLst/>
            <a:gdLst>
              <a:gd name="connsiteX0" fmla="*/ 0 w 6858000"/>
              <a:gd name="connsiteY0" fmla="*/ 1050977 h 4479977"/>
              <a:gd name="connsiteX1" fmla="*/ 0 w 6858000"/>
              <a:gd name="connsiteY1" fmla="*/ 0 h 4479977"/>
              <a:gd name="connsiteX2" fmla="*/ 6858000 w 6858000"/>
              <a:gd name="connsiteY2" fmla="*/ 0 h 4479977"/>
              <a:gd name="connsiteX3" fmla="*/ 6858000 w 6858000"/>
              <a:gd name="connsiteY3" fmla="*/ 1050977 h 4479977"/>
              <a:gd name="connsiteX4" fmla="*/ 3429000 w 6858000"/>
              <a:gd name="connsiteY4" fmla="*/ 4479977 h 4479977"/>
              <a:gd name="connsiteX5" fmla="*/ 0 w 6858000"/>
              <a:gd name="connsiteY5" fmla="*/ 1050977 h 4479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4479977">
                <a:moveTo>
                  <a:pt x="0" y="1050977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050977"/>
                </a:lnTo>
                <a:cubicBezTo>
                  <a:pt x="6858000" y="2944760"/>
                  <a:pt x="5322784" y="4479977"/>
                  <a:pt x="3429000" y="4479977"/>
                </a:cubicBezTo>
                <a:cubicBezTo>
                  <a:pt x="1535216" y="4479977"/>
                  <a:pt x="0" y="2944760"/>
                  <a:pt x="0" y="1050977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905226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blauw en object afbeelding rechts gr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134C8-C0A1-7E6E-99B8-7108652AF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48" y="396000"/>
            <a:ext cx="6578652" cy="1325563"/>
          </a:xfrm>
        </p:spPr>
        <p:txBody>
          <a:bodyPr/>
          <a:lstStyle>
            <a:lvl1pPr>
              <a:defRPr cap="none" baseline="0"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F97444-C592-EEFF-5243-FAA642595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248" y="1800000"/>
            <a:ext cx="6578652" cy="3634821"/>
          </a:xfrm>
        </p:spPr>
        <p:txBody>
          <a:bodyPr/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AA0E37A7-BCD5-E81A-0F3C-3EB0CDE03E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5400000">
            <a:off x="6523011" y="1189012"/>
            <a:ext cx="6858000" cy="4479977"/>
          </a:xfrm>
          <a:custGeom>
            <a:avLst/>
            <a:gdLst>
              <a:gd name="connsiteX0" fmla="*/ 0 w 6858000"/>
              <a:gd name="connsiteY0" fmla="*/ 1050977 h 4479977"/>
              <a:gd name="connsiteX1" fmla="*/ 0 w 6858000"/>
              <a:gd name="connsiteY1" fmla="*/ 0 h 4479977"/>
              <a:gd name="connsiteX2" fmla="*/ 6858000 w 6858000"/>
              <a:gd name="connsiteY2" fmla="*/ 0 h 4479977"/>
              <a:gd name="connsiteX3" fmla="*/ 6858000 w 6858000"/>
              <a:gd name="connsiteY3" fmla="*/ 1050977 h 4479977"/>
              <a:gd name="connsiteX4" fmla="*/ 3429000 w 6858000"/>
              <a:gd name="connsiteY4" fmla="*/ 4479977 h 4479977"/>
              <a:gd name="connsiteX5" fmla="*/ 0 w 6858000"/>
              <a:gd name="connsiteY5" fmla="*/ 1050977 h 4479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4479977">
                <a:moveTo>
                  <a:pt x="0" y="1050977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050977"/>
                </a:lnTo>
                <a:cubicBezTo>
                  <a:pt x="6858000" y="2944760"/>
                  <a:pt x="5322784" y="4479977"/>
                  <a:pt x="3429000" y="4479977"/>
                </a:cubicBezTo>
                <a:cubicBezTo>
                  <a:pt x="1535216" y="4479977"/>
                  <a:pt x="0" y="2944760"/>
                  <a:pt x="0" y="1050977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032068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afbeelding links gr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134C8-C0A1-7E6E-99B8-7108652AF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48" y="396000"/>
            <a:ext cx="10566452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F97444-C592-EEFF-5243-FAA642595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2021" y="2542141"/>
            <a:ext cx="3771901" cy="3634821"/>
          </a:xfrm>
        </p:spPr>
        <p:txBody>
          <a:bodyPr>
            <a:normAutofit/>
          </a:bodyPr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7171F58B-77A5-DDCF-E1A4-F204E927A0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16200000">
            <a:off x="1495004" y="1118821"/>
            <a:ext cx="4239358" cy="7239000"/>
          </a:xfrm>
          <a:custGeom>
            <a:avLst/>
            <a:gdLst>
              <a:gd name="connsiteX0" fmla="*/ 953054 w 4239358"/>
              <a:gd name="connsiteY0" fmla="*/ 4817 h 7239000"/>
              <a:gd name="connsiteX1" fmla="*/ 449054 w 4239358"/>
              <a:gd name="connsiteY1" fmla="*/ 4817 h 7239000"/>
              <a:gd name="connsiteX2" fmla="*/ 449054 w 4239358"/>
              <a:gd name="connsiteY2" fmla="*/ 1059187 h 7239000"/>
              <a:gd name="connsiteX3" fmla="*/ 701054 w 4239358"/>
              <a:gd name="connsiteY3" fmla="*/ 1311187 h 7239000"/>
              <a:gd name="connsiteX4" fmla="*/ 953054 w 4239358"/>
              <a:gd name="connsiteY4" fmla="*/ 1059187 h 7239000"/>
              <a:gd name="connsiteX5" fmla="*/ 4239358 w 4239358"/>
              <a:gd name="connsiteY5" fmla="*/ 9525 h 7239000"/>
              <a:gd name="connsiteX6" fmla="*/ 4220308 w 4239358"/>
              <a:gd name="connsiteY6" fmla="*/ 5128846 h 7239000"/>
              <a:gd name="connsiteX7" fmla="*/ 2110154 w 4239358"/>
              <a:gd name="connsiteY7" fmla="*/ 7239000 h 7239000"/>
              <a:gd name="connsiteX8" fmla="*/ 0 w 4239358"/>
              <a:gd name="connsiteY8" fmla="*/ 5128846 h 7239000"/>
              <a:gd name="connsiteX9" fmla="*/ 0 w 4239358"/>
              <a:gd name="connsiteY9" fmla="*/ 0 h 723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39358" h="7239000">
                <a:moveTo>
                  <a:pt x="953054" y="4817"/>
                </a:moveTo>
                <a:lnTo>
                  <a:pt x="449054" y="4817"/>
                </a:lnTo>
                <a:lnTo>
                  <a:pt x="449054" y="1059187"/>
                </a:lnTo>
                <a:cubicBezTo>
                  <a:pt x="449054" y="1198363"/>
                  <a:pt x="561878" y="1311187"/>
                  <a:pt x="701054" y="1311187"/>
                </a:cubicBezTo>
                <a:cubicBezTo>
                  <a:pt x="840230" y="1311187"/>
                  <a:pt x="953054" y="1198363"/>
                  <a:pt x="953054" y="1059187"/>
                </a:cubicBezTo>
                <a:close/>
                <a:moveTo>
                  <a:pt x="4239358" y="9525"/>
                </a:moveTo>
                <a:cubicBezTo>
                  <a:pt x="4233009" y="1715966"/>
                  <a:pt x="4226658" y="3422406"/>
                  <a:pt x="4220308" y="5128846"/>
                </a:cubicBezTo>
                <a:cubicBezTo>
                  <a:pt x="4220308" y="6294252"/>
                  <a:pt x="3275559" y="7239000"/>
                  <a:pt x="2110154" y="7239000"/>
                </a:cubicBezTo>
                <a:cubicBezTo>
                  <a:pt x="944748" y="7239000"/>
                  <a:pt x="0" y="6294252"/>
                  <a:pt x="0" y="5128846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149414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blauw en object afbeelding links gr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134C8-C0A1-7E6E-99B8-7108652AF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48" y="396000"/>
            <a:ext cx="10566452" cy="1325563"/>
          </a:xfrm>
        </p:spPr>
        <p:txBody>
          <a:bodyPr/>
          <a:lstStyle>
            <a:lvl1pPr>
              <a:defRPr cap="none" baseline="0"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F97444-C592-EEFF-5243-FAA642595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2021" y="2542141"/>
            <a:ext cx="3771901" cy="3634821"/>
          </a:xfrm>
        </p:spPr>
        <p:txBody>
          <a:bodyPr>
            <a:normAutofit/>
          </a:bodyPr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7171F58B-77A5-DDCF-E1A4-F204E927A0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16200000">
            <a:off x="1495004" y="1118821"/>
            <a:ext cx="4239358" cy="7239000"/>
          </a:xfrm>
          <a:custGeom>
            <a:avLst/>
            <a:gdLst>
              <a:gd name="connsiteX0" fmla="*/ 953054 w 4239358"/>
              <a:gd name="connsiteY0" fmla="*/ 4817 h 7239000"/>
              <a:gd name="connsiteX1" fmla="*/ 449054 w 4239358"/>
              <a:gd name="connsiteY1" fmla="*/ 4817 h 7239000"/>
              <a:gd name="connsiteX2" fmla="*/ 449054 w 4239358"/>
              <a:gd name="connsiteY2" fmla="*/ 1059187 h 7239000"/>
              <a:gd name="connsiteX3" fmla="*/ 701054 w 4239358"/>
              <a:gd name="connsiteY3" fmla="*/ 1311187 h 7239000"/>
              <a:gd name="connsiteX4" fmla="*/ 953054 w 4239358"/>
              <a:gd name="connsiteY4" fmla="*/ 1059187 h 7239000"/>
              <a:gd name="connsiteX5" fmla="*/ 4239358 w 4239358"/>
              <a:gd name="connsiteY5" fmla="*/ 9525 h 7239000"/>
              <a:gd name="connsiteX6" fmla="*/ 4220308 w 4239358"/>
              <a:gd name="connsiteY6" fmla="*/ 5128846 h 7239000"/>
              <a:gd name="connsiteX7" fmla="*/ 2110154 w 4239358"/>
              <a:gd name="connsiteY7" fmla="*/ 7239000 h 7239000"/>
              <a:gd name="connsiteX8" fmla="*/ 0 w 4239358"/>
              <a:gd name="connsiteY8" fmla="*/ 5128846 h 7239000"/>
              <a:gd name="connsiteX9" fmla="*/ 0 w 4239358"/>
              <a:gd name="connsiteY9" fmla="*/ 0 h 723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39358" h="7239000">
                <a:moveTo>
                  <a:pt x="953054" y="4817"/>
                </a:moveTo>
                <a:lnTo>
                  <a:pt x="449054" y="4817"/>
                </a:lnTo>
                <a:lnTo>
                  <a:pt x="449054" y="1059187"/>
                </a:lnTo>
                <a:cubicBezTo>
                  <a:pt x="449054" y="1198363"/>
                  <a:pt x="561878" y="1311187"/>
                  <a:pt x="701054" y="1311187"/>
                </a:cubicBezTo>
                <a:cubicBezTo>
                  <a:pt x="840230" y="1311187"/>
                  <a:pt x="953054" y="1198363"/>
                  <a:pt x="953054" y="1059187"/>
                </a:cubicBezTo>
                <a:close/>
                <a:moveTo>
                  <a:pt x="4239358" y="9525"/>
                </a:moveTo>
                <a:cubicBezTo>
                  <a:pt x="4233009" y="1715966"/>
                  <a:pt x="4226658" y="3422406"/>
                  <a:pt x="4220308" y="5128846"/>
                </a:cubicBezTo>
                <a:cubicBezTo>
                  <a:pt x="4220308" y="6294252"/>
                  <a:pt x="3275559" y="7239000"/>
                  <a:pt x="2110154" y="7239000"/>
                </a:cubicBezTo>
                <a:cubicBezTo>
                  <a:pt x="944748" y="7239000"/>
                  <a:pt x="0" y="6294252"/>
                  <a:pt x="0" y="5128846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060844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B2D070-CBDE-6DA6-13CE-DDC7E69EE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9F2A63-DDA7-91B9-E1A2-C66E063672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247" y="1800000"/>
            <a:ext cx="5181600" cy="4002087"/>
          </a:xfrm>
        </p:spPr>
        <p:txBody>
          <a:bodyPr>
            <a:normAutofit/>
          </a:bodyPr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CB21483-BB10-E990-A12D-F89FC28E73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56247" y="1800000"/>
            <a:ext cx="5181600" cy="4002087"/>
          </a:xfrm>
        </p:spPr>
        <p:txBody>
          <a:bodyPr>
            <a:normAutofit/>
          </a:bodyPr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74564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68592B-B570-59F6-CF1D-604B22102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800" y="396000"/>
            <a:ext cx="10732588" cy="1325563"/>
          </a:xfrm>
        </p:spPr>
        <p:txBody>
          <a:bodyPr/>
          <a:lstStyle>
            <a:lvl1pPr>
              <a:defRPr cap="none" baseline="0"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16672ED-A31E-0EFC-4210-582DB0311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2800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1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2647935-9167-ADA8-C75E-5C65D60453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800" y="2505075"/>
            <a:ext cx="5157787" cy="3684588"/>
          </a:xfrm>
        </p:spPr>
        <p:txBody>
          <a:bodyPr>
            <a:normAutofit/>
          </a:bodyPr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24D2FA8-D9D7-9B11-E962-5F30A277B5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1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3F9D1A0-5D78-30CF-1314-D1459FA6BE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13809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56D363-F209-DFBA-E783-5E5C878FB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3391174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56D363-F209-DFBA-E783-5E5C878FB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40250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21609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ele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5D0DBE-9FD1-0411-05BB-DD741A87BF1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6408946 h 6858000"/>
              <a:gd name="connsiteX5" fmla="*/ 1054370 w 12192000"/>
              <a:gd name="connsiteY5" fmla="*/ 6408946 h 6858000"/>
              <a:gd name="connsiteX6" fmla="*/ 1306370 w 12192000"/>
              <a:gd name="connsiteY6" fmla="*/ 6156946 h 6858000"/>
              <a:gd name="connsiteX7" fmla="*/ 1054370 w 12192000"/>
              <a:gd name="connsiteY7" fmla="*/ 5904946 h 6858000"/>
              <a:gd name="connsiteX8" fmla="*/ 0 w 12192000"/>
              <a:gd name="connsiteY8" fmla="*/ 59049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408946"/>
                </a:lnTo>
                <a:lnTo>
                  <a:pt x="1054370" y="6408946"/>
                </a:lnTo>
                <a:cubicBezTo>
                  <a:pt x="1193546" y="6408946"/>
                  <a:pt x="1306370" y="6296122"/>
                  <a:pt x="1306370" y="6156946"/>
                </a:cubicBezTo>
                <a:cubicBezTo>
                  <a:pt x="1306370" y="6017770"/>
                  <a:pt x="1193546" y="5904946"/>
                  <a:pt x="1054370" y="5904946"/>
                </a:cubicBezTo>
                <a:lnTo>
                  <a:pt x="0" y="590494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212155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media 4">
            <a:extLst>
              <a:ext uri="{FF2B5EF4-FFF2-40B4-BE49-F238E27FC236}">
                <a16:creationId xmlns:a16="http://schemas.microsoft.com/office/drawing/2014/main" id="{2D3D846A-EACB-005E-3C83-BE4D071B33F0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6408946 h 6858000"/>
              <a:gd name="connsiteX5" fmla="*/ 1054370 w 12192000"/>
              <a:gd name="connsiteY5" fmla="*/ 6408946 h 6858000"/>
              <a:gd name="connsiteX6" fmla="*/ 1306370 w 12192000"/>
              <a:gd name="connsiteY6" fmla="*/ 6156946 h 6858000"/>
              <a:gd name="connsiteX7" fmla="*/ 1054370 w 12192000"/>
              <a:gd name="connsiteY7" fmla="*/ 5904946 h 6858000"/>
              <a:gd name="connsiteX8" fmla="*/ 0 w 12192000"/>
              <a:gd name="connsiteY8" fmla="*/ 59049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408946"/>
                </a:lnTo>
                <a:lnTo>
                  <a:pt x="1054370" y="6408946"/>
                </a:lnTo>
                <a:cubicBezTo>
                  <a:pt x="1193546" y="6408946"/>
                  <a:pt x="1306370" y="6296122"/>
                  <a:pt x="1306370" y="6156946"/>
                </a:cubicBezTo>
                <a:cubicBezTo>
                  <a:pt x="1306370" y="6017770"/>
                  <a:pt x="1193546" y="5904946"/>
                  <a:pt x="1054370" y="5904946"/>
                </a:cubicBezTo>
                <a:lnTo>
                  <a:pt x="0" y="590494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nl-NL"/>
              <a:t>Klik op het pictogram als u media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2459656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ine afbeelding (MS stoc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onlineafbeelding 5">
            <a:extLst>
              <a:ext uri="{FF2B5EF4-FFF2-40B4-BE49-F238E27FC236}">
                <a16:creationId xmlns:a16="http://schemas.microsoft.com/office/drawing/2014/main" id="{5756C429-B0C7-EEF9-E1C9-7CA5372A528E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6408946 h 6858000"/>
              <a:gd name="connsiteX5" fmla="*/ 1054370 w 12192000"/>
              <a:gd name="connsiteY5" fmla="*/ 6408946 h 6858000"/>
              <a:gd name="connsiteX6" fmla="*/ 1306370 w 12192000"/>
              <a:gd name="connsiteY6" fmla="*/ 6156946 h 6858000"/>
              <a:gd name="connsiteX7" fmla="*/ 1054370 w 12192000"/>
              <a:gd name="connsiteY7" fmla="*/ 5904946 h 6858000"/>
              <a:gd name="connsiteX8" fmla="*/ 0 w 12192000"/>
              <a:gd name="connsiteY8" fmla="*/ 59049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408946"/>
                </a:lnTo>
                <a:lnTo>
                  <a:pt x="1054370" y="6408946"/>
                </a:lnTo>
                <a:cubicBezTo>
                  <a:pt x="1193546" y="6408946"/>
                  <a:pt x="1306370" y="6296122"/>
                  <a:pt x="1306370" y="6156946"/>
                </a:cubicBezTo>
                <a:cubicBezTo>
                  <a:pt x="1306370" y="6017770"/>
                  <a:pt x="1193546" y="5904946"/>
                  <a:pt x="1054370" y="5904946"/>
                </a:cubicBezTo>
                <a:lnTo>
                  <a:pt x="0" y="590494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nl-NL"/>
              <a:t>Klik op het pictogram als u een onlineafbeelding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18802690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83C71A-685B-A7A6-B166-A45306A05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8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2B35055-A4D8-47A7-9B67-B5E4EAA87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 baseline="0"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 baseline="0"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 baseline="0"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 baseline="0"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 baseline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03EBC31-F090-E4B5-8D1E-F7999BB20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280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453424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9079C2-02C9-68D0-8D9D-DA773AA10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800" y="457200"/>
            <a:ext cx="3932237" cy="1600200"/>
          </a:xfrm>
        </p:spPr>
        <p:txBody>
          <a:bodyPr anchor="b"/>
          <a:lstStyle>
            <a:lvl1pPr>
              <a:defRPr sz="3200" cap="none" baseline="0"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031F137-3DAA-92E7-CEBD-F19E430FC9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2B86983-7844-071F-2F0C-9001381B05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280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9025383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 media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media 4">
            <a:extLst>
              <a:ext uri="{FF2B5EF4-FFF2-40B4-BE49-F238E27FC236}">
                <a16:creationId xmlns:a16="http://schemas.microsoft.com/office/drawing/2014/main" id="{0E7833ED-4450-3731-D39A-0E2142F92BD1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>
          <a:xfrm>
            <a:off x="-1" y="0"/>
            <a:ext cx="12192000" cy="6858000"/>
          </a:xfrm>
          <a:custGeom>
            <a:avLst/>
            <a:gdLst>
              <a:gd name="connsiteX0" fmla="*/ 2 w 12192000"/>
              <a:gd name="connsiteY0" fmla="*/ 5391977 h 6858000"/>
              <a:gd name="connsiteX1" fmla="*/ 2 w 12192000"/>
              <a:gd name="connsiteY1" fmla="*/ 6602213 h 6858000"/>
              <a:gd name="connsiteX2" fmla="*/ 2066367 w 12192000"/>
              <a:gd name="connsiteY2" fmla="*/ 6602213 h 6858000"/>
              <a:gd name="connsiteX3" fmla="*/ 2671485 w 12192000"/>
              <a:gd name="connsiteY3" fmla="*/ 5997095 h 6858000"/>
              <a:gd name="connsiteX4" fmla="*/ 2066367 w 12192000"/>
              <a:gd name="connsiteY4" fmla="*/ 5391977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2" y="5391977"/>
                </a:moveTo>
                <a:lnTo>
                  <a:pt x="2" y="6602213"/>
                </a:lnTo>
                <a:lnTo>
                  <a:pt x="2066367" y="6602213"/>
                </a:lnTo>
                <a:cubicBezTo>
                  <a:pt x="2400564" y="6602213"/>
                  <a:pt x="2671485" y="6331292"/>
                  <a:pt x="2671485" y="5997095"/>
                </a:cubicBezTo>
                <a:cubicBezTo>
                  <a:pt x="2671485" y="5662898"/>
                  <a:pt x="2400564" y="5391977"/>
                  <a:pt x="2066367" y="5391977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l-NL"/>
          </a:p>
        </p:txBody>
      </p:sp>
      <p:sp>
        <p:nvSpPr>
          <p:cNvPr id="21" name="Vrije vorm: vorm 20">
            <a:extLst>
              <a:ext uri="{FF2B5EF4-FFF2-40B4-BE49-F238E27FC236}">
                <a16:creationId xmlns:a16="http://schemas.microsoft.com/office/drawing/2014/main" id="{318AE4C8-9D70-98A0-F788-5661A634F758}"/>
              </a:ext>
            </a:extLst>
          </p:cNvPr>
          <p:cNvSpPr/>
          <p:nvPr userDrawn="1"/>
        </p:nvSpPr>
        <p:spPr>
          <a:xfrm>
            <a:off x="6096000" y="2259106"/>
            <a:ext cx="6096000" cy="2339788"/>
          </a:xfrm>
          <a:custGeom>
            <a:avLst/>
            <a:gdLst>
              <a:gd name="connsiteX0" fmla="*/ 1169894 w 6096000"/>
              <a:gd name="connsiteY0" fmla="*/ 0 h 2339788"/>
              <a:gd name="connsiteX1" fmla="*/ 6096000 w 6096000"/>
              <a:gd name="connsiteY1" fmla="*/ 0 h 2339788"/>
              <a:gd name="connsiteX2" fmla="*/ 6096000 w 6096000"/>
              <a:gd name="connsiteY2" fmla="*/ 2339788 h 2339788"/>
              <a:gd name="connsiteX3" fmla="*/ 1169894 w 6096000"/>
              <a:gd name="connsiteY3" fmla="*/ 2339788 h 2339788"/>
              <a:gd name="connsiteX4" fmla="*/ 0 w 6096000"/>
              <a:gd name="connsiteY4" fmla="*/ 1169894 h 2339788"/>
              <a:gd name="connsiteX5" fmla="*/ 1169894 w 6096000"/>
              <a:gd name="connsiteY5" fmla="*/ 0 h 2339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2339788">
                <a:moveTo>
                  <a:pt x="1169894" y="0"/>
                </a:moveTo>
                <a:lnTo>
                  <a:pt x="6096000" y="0"/>
                </a:lnTo>
                <a:lnTo>
                  <a:pt x="6096000" y="2339788"/>
                </a:lnTo>
                <a:lnTo>
                  <a:pt x="1169894" y="2339788"/>
                </a:lnTo>
                <a:cubicBezTo>
                  <a:pt x="523779" y="2339788"/>
                  <a:pt x="0" y="1816009"/>
                  <a:pt x="0" y="1169894"/>
                </a:cubicBezTo>
                <a:cubicBezTo>
                  <a:pt x="0" y="523779"/>
                  <a:pt x="523779" y="0"/>
                  <a:pt x="1169894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B45727B1-02D0-0252-0337-71DBA3AEA8BA}"/>
              </a:ext>
            </a:extLst>
          </p:cNvPr>
          <p:cNvGrpSpPr/>
          <p:nvPr userDrawn="1"/>
        </p:nvGrpSpPr>
        <p:grpSpPr>
          <a:xfrm>
            <a:off x="0" y="5904946"/>
            <a:ext cx="1306370" cy="504000"/>
            <a:chOff x="0" y="5904946"/>
            <a:chExt cx="1306370" cy="504000"/>
          </a:xfrm>
          <a:effectLst>
            <a:outerShdw blurRad="76200" dist="635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0" name="Vrije vorm: vorm 9">
              <a:extLst>
                <a:ext uri="{FF2B5EF4-FFF2-40B4-BE49-F238E27FC236}">
                  <a16:creationId xmlns:a16="http://schemas.microsoft.com/office/drawing/2014/main" id="{3E46A8E9-BD49-72A3-13DA-706C6696C9D2}"/>
                </a:ext>
              </a:extLst>
            </p:cNvPr>
            <p:cNvSpPr/>
            <p:nvPr userDrawn="1"/>
          </p:nvSpPr>
          <p:spPr>
            <a:xfrm>
              <a:off x="0" y="5904946"/>
              <a:ext cx="1306370" cy="504000"/>
            </a:xfrm>
            <a:custGeom>
              <a:avLst/>
              <a:gdLst>
                <a:gd name="connsiteX0" fmla="*/ 0 w 1306370"/>
                <a:gd name="connsiteY0" fmla="*/ 0 h 504000"/>
                <a:gd name="connsiteX1" fmla="*/ 1054370 w 1306370"/>
                <a:gd name="connsiteY1" fmla="*/ 0 h 504000"/>
                <a:gd name="connsiteX2" fmla="*/ 1306370 w 1306370"/>
                <a:gd name="connsiteY2" fmla="*/ 252000 h 504000"/>
                <a:gd name="connsiteX3" fmla="*/ 1054370 w 1306370"/>
                <a:gd name="connsiteY3" fmla="*/ 504000 h 504000"/>
                <a:gd name="connsiteX4" fmla="*/ 0 w 1306370"/>
                <a:gd name="connsiteY4" fmla="*/ 504000 h 5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6370" h="504000">
                  <a:moveTo>
                    <a:pt x="0" y="0"/>
                  </a:moveTo>
                  <a:lnTo>
                    <a:pt x="1054370" y="0"/>
                  </a:lnTo>
                  <a:cubicBezTo>
                    <a:pt x="1193546" y="0"/>
                    <a:pt x="1306370" y="112824"/>
                    <a:pt x="1306370" y="252000"/>
                  </a:cubicBezTo>
                  <a:cubicBezTo>
                    <a:pt x="1306370" y="391176"/>
                    <a:pt x="1193546" y="504000"/>
                    <a:pt x="1054370" y="504000"/>
                  </a:cubicBezTo>
                  <a:lnTo>
                    <a:pt x="0" y="504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F7AFA834-225A-13B7-2FA6-1D66285A7CC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27536" y="6034537"/>
              <a:ext cx="646574" cy="244819"/>
            </a:xfrm>
            <a:prstGeom prst="rect">
              <a:avLst/>
            </a:prstGeom>
          </p:spPr>
        </p:pic>
      </p:grpSp>
      <p:sp>
        <p:nvSpPr>
          <p:cNvPr id="13" name="Vrije vorm: vorm 12">
            <a:extLst>
              <a:ext uri="{FF2B5EF4-FFF2-40B4-BE49-F238E27FC236}">
                <a16:creationId xmlns:a16="http://schemas.microsoft.com/office/drawing/2014/main" id="{821E9152-B314-1BC2-E2C6-A35DCCA1AE08}"/>
              </a:ext>
            </a:extLst>
          </p:cNvPr>
          <p:cNvSpPr/>
          <p:nvPr userDrawn="1"/>
        </p:nvSpPr>
        <p:spPr>
          <a:xfrm>
            <a:off x="1" y="5391977"/>
            <a:ext cx="2671483" cy="1210236"/>
          </a:xfrm>
          <a:custGeom>
            <a:avLst/>
            <a:gdLst>
              <a:gd name="connsiteX0" fmla="*/ 0 w 2671483"/>
              <a:gd name="connsiteY0" fmla="*/ 0 h 1210236"/>
              <a:gd name="connsiteX1" fmla="*/ 2066365 w 2671483"/>
              <a:gd name="connsiteY1" fmla="*/ 0 h 1210236"/>
              <a:gd name="connsiteX2" fmla="*/ 2671483 w 2671483"/>
              <a:gd name="connsiteY2" fmla="*/ 605118 h 1210236"/>
              <a:gd name="connsiteX3" fmla="*/ 2066365 w 2671483"/>
              <a:gd name="connsiteY3" fmla="*/ 1210236 h 1210236"/>
              <a:gd name="connsiteX4" fmla="*/ 0 w 2671483"/>
              <a:gd name="connsiteY4" fmla="*/ 1210236 h 1210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1483" h="1210236">
                <a:moveTo>
                  <a:pt x="0" y="0"/>
                </a:moveTo>
                <a:lnTo>
                  <a:pt x="2066365" y="0"/>
                </a:lnTo>
                <a:cubicBezTo>
                  <a:pt x="2400562" y="0"/>
                  <a:pt x="2671483" y="270921"/>
                  <a:pt x="2671483" y="605118"/>
                </a:cubicBezTo>
                <a:cubicBezTo>
                  <a:pt x="2671483" y="939315"/>
                  <a:pt x="2400562" y="1210236"/>
                  <a:pt x="2066365" y="1210236"/>
                </a:cubicBezTo>
                <a:lnTo>
                  <a:pt x="0" y="1210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77E5A0F-616A-5954-31EB-951F7ED8B01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5326" y="5833491"/>
            <a:ext cx="1941138" cy="327208"/>
          </a:xfrm>
          <a:prstGeom prst="rect">
            <a:avLst/>
          </a:prstGeom>
        </p:spPr>
      </p:pic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08592BFE-D910-C76C-E477-69FC44B6C1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92075" y="2601585"/>
            <a:ext cx="4778375" cy="2479570"/>
          </a:xfrm>
        </p:spPr>
        <p:txBody>
          <a:bodyPr lIns="0" tIns="0" rIns="0" bIns="0"/>
          <a:lstStyle>
            <a:lvl1pPr marL="0" indent="0">
              <a:buFontTx/>
              <a:buNone/>
              <a:defRPr sz="4000" cap="none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7200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0800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4400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F0A77996-064E-8610-DAF1-67C8D5C484B4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46675" y="2759867"/>
            <a:ext cx="190502" cy="19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621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6AF123F7-818B-314A-4A96-AF84496133B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27287" y="561975"/>
            <a:ext cx="5597408" cy="566737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16279C7-BE3A-DC72-B817-0B96D2A2DF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000" y="1122362"/>
            <a:ext cx="9720000" cy="4878387"/>
          </a:xfrm>
        </p:spPr>
        <p:txBody>
          <a:bodyPr anchor="t" anchorCtr="0">
            <a:noAutofit/>
          </a:bodyPr>
          <a:lstStyle>
            <a:lvl1pPr algn="l">
              <a:defRPr sz="8000" cap="all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B45727B1-02D0-0252-0337-71DBA3AEA8BA}"/>
              </a:ext>
            </a:extLst>
          </p:cNvPr>
          <p:cNvGrpSpPr/>
          <p:nvPr userDrawn="1"/>
        </p:nvGrpSpPr>
        <p:grpSpPr>
          <a:xfrm>
            <a:off x="0" y="5904946"/>
            <a:ext cx="1306370" cy="504000"/>
            <a:chOff x="0" y="5904946"/>
            <a:chExt cx="1306370" cy="504000"/>
          </a:xfrm>
          <a:effectLst>
            <a:outerShdw blurRad="76200" dist="635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0" name="Vrije vorm: vorm 9">
              <a:extLst>
                <a:ext uri="{FF2B5EF4-FFF2-40B4-BE49-F238E27FC236}">
                  <a16:creationId xmlns:a16="http://schemas.microsoft.com/office/drawing/2014/main" id="{3E46A8E9-BD49-72A3-13DA-706C6696C9D2}"/>
                </a:ext>
              </a:extLst>
            </p:cNvPr>
            <p:cNvSpPr/>
            <p:nvPr userDrawn="1"/>
          </p:nvSpPr>
          <p:spPr>
            <a:xfrm>
              <a:off x="0" y="5904946"/>
              <a:ext cx="1306370" cy="504000"/>
            </a:xfrm>
            <a:custGeom>
              <a:avLst/>
              <a:gdLst>
                <a:gd name="connsiteX0" fmla="*/ 0 w 1306370"/>
                <a:gd name="connsiteY0" fmla="*/ 0 h 504000"/>
                <a:gd name="connsiteX1" fmla="*/ 1054370 w 1306370"/>
                <a:gd name="connsiteY1" fmla="*/ 0 h 504000"/>
                <a:gd name="connsiteX2" fmla="*/ 1306370 w 1306370"/>
                <a:gd name="connsiteY2" fmla="*/ 252000 h 504000"/>
                <a:gd name="connsiteX3" fmla="*/ 1054370 w 1306370"/>
                <a:gd name="connsiteY3" fmla="*/ 504000 h 504000"/>
                <a:gd name="connsiteX4" fmla="*/ 0 w 1306370"/>
                <a:gd name="connsiteY4" fmla="*/ 504000 h 5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6370" h="504000">
                  <a:moveTo>
                    <a:pt x="0" y="0"/>
                  </a:moveTo>
                  <a:lnTo>
                    <a:pt x="1054370" y="0"/>
                  </a:lnTo>
                  <a:cubicBezTo>
                    <a:pt x="1193546" y="0"/>
                    <a:pt x="1306370" y="112824"/>
                    <a:pt x="1306370" y="252000"/>
                  </a:cubicBezTo>
                  <a:cubicBezTo>
                    <a:pt x="1306370" y="391176"/>
                    <a:pt x="1193546" y="504000"/>
                    <a:pt x="1054370" y="504000"/>
                  </a:cubicBezTo>
                  <a:lnTo>
                    <a:pt x="0" y="504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F7AFA834-225A-13B7-2FA6-1D66285A7CC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7536" y="6034537"/>
              <a:ext cx="646574" cy="2448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4627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bru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6AF123F7-818B-314A-4A96-AF84496133B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27287" y="561975"/>
            <a:ext cx="5597408" cy="566737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16279C7-BE3A-DC72-B817-0B96D2A2DF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000" y="1122362"/>
            <a:ext cx="9720000" cy="4878387"/>
          </a:xfrm>
        </p:spPr>
        <p:txBody>
          <a:bodyPr anchor="t" anchorCtr="0">
            <a:noAutofit/>
          </a:bodyPr>
          <a:lstStyle>
            <a:lvl1pPr algn="l">
              <a:defRPr sz="8000" cap="all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86589F42-B323-4715-374A-1CD11E883A61}"/>
              </a:ext>
            </a:extLst>
          </p:cNvPr>
          <p:cNvGrpSpPr/>
          <p:nvPr userDrawn="1"/>
        </p:nvGrpSpPr>
        <p:grpSpPr>
          <a:xfrm>
            <a:off x="0" y="5904946"/>
            <a:ext cx="1306370" cy="504000"/>
            <a:chOff x="0" y="5904946"/>
            <a:chExt cx="1306370" cy="504000"/>
          </a:xfrm>
          <a:effectLst>
            <a:outerShdw blurRad="76200" dist="635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" name="Vrije vorm: vorm 3">
              <a:extLst>
                <a:ext uri="{FF2B5EF4-FFF2-40B4-BE49-F238E27FC236}">
                  <a16:creationId xmlns:a16="http://schemas.microsoft.com/office/drawing/2014/main" id="{126A37F5-E7EF-0A37-A015-730117546928}"/>
                </a:ext>
              </a:extLst>
            </p:cNvPr>
            <p:cNvSpPr/>
            <p:nvPr userDrawn="1"/>
          </p:nvSpPr>
          <p:spPr>
            <a:xfrm>
              <a:off x="0" y="5904946"/>
              <a:ext cx="1306370" cy="504000"/>
            </a:xfrm>
            <a:custGeom>
              <a:avLst/>
              <a:gdLst>
                <a:gd name="connsiteX0" fmla="*/ 0 w 1306370"/>
                <a:gd name="connsiteY0" fmla="*/ 0 h 504000"/>
                <a:gd name="connsiteX1" fmla="*/ 1054370 w 1306370"/>
                <a:gd name="connsiteY1" fmla="*/ 0 h 504000"/>
                <a:gd name="connsiteX2" fmla="*/ 1306370 w 1306370"/>
                <a:gd name="connsiteY2" fmla="*/ 252000 h 504000"/>
                <a:gd name="connsiteX3" fmla="*/ 1054370 w 1306370"/>
                <a:gd name="connsiteY3" fmla="*/ 504000 h 504000"/>
                <a:gd name="connsiteX4" fmla="*/ 0 w 1306370"/>
                <a:gd name="connsiteY4" fmla="*/ 504000 h 5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6370" h="504000">
                  <a:moveTo>
                    <a:pt x="0" y="0"/>
                  </a:moveTo>
                  <a:lnTo>
                    <a:pt x="1054370" y="0"/>
                  </a:lnTo>
                  <a:cubicBezTo>
                    <a:pt x="1193546" y="0"/>
                    <a:pt x="1306370" y="112824"/>
                    <a:pt x="1306370" y="252000"/>
                  </a:cubicBezTo>
                  <a:cubicBezTo>
                    <a:pt x="1306370" y="391176"/>
                    <a:pt x="1193546" y="504000"/>
                    <a:pt x="1054370" y="504000"/>
                  </a:cubicBezTo>
                  <a:lnTo>
                    <a:pt x="0" y="504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/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86CC3649-1A10-0F50-DC46-C9D92B68F9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7536" y="6034537"/>
              <a:ext cx="646574" cy="2448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5223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ora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6AF123F7-818B-314A-4A96-AF84496133B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27287" y="561975"/>
            <a:ext cx="5597408" cy="566737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16279C7-BE3A-DC72-B817-0B96D2A2DF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000" y="1122362"/>
            <a:ext cx="9720000" cy="4878387"/>
          </a:xfrm>
        </p:spPr>
        <p:txBody>
          <a:bodyPr anchor="t" anchorCtr="0">
            <a:noAutofit/>
          </a:bodyPr>
          <a:lstStyle>
            <a:lvl1pPr algn="l">
              <a:defRPr sz="8000" cap="all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86589F42-B323-4715-374A-1CD11E883A61}"/>
              </a:ext>
            </a:extLst>
          </p:cNvPr>
          <p:cNvGrpSpPr/>
          <p:nvPr userDrawn="1"/>
        </p:nvGrpSpPr>
        <p:grpSpPr>
          <a:xfrm>
            <a:off x="0" y="5904946"/>
            <a:ext cx="1306370" cy="504000"/>
            <a:chOff x="0" y="5904946"/>
            <a:chExt cx="1306370" cy="504000"/>
          </a:xfrm>
          <a:effectLst>
            <a:outerShdw blurRad="76200" dist="635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" name="Vrije vorm: vorm 3">
              <a:extLst>
                <a:ext uri="{FF2B5EF4-FFF2-40B4-BE49-F238E27FC236}">
                  <a16:creationId xmlns:a16="http://schemas.microsoft.com/office/drawing/2014/main" id="{126A37F5-E7EF-0A37-A015-730117546928}"/>
                </a:ext>
              </a:extLst>
            </p:cNvPr>
            <p:cNvSpPr/>
            <p:nvPr userDrawn="1"/>
          </p:nvSpPr>
          <p:spPr>
            <a:xfrm>
              <a:off x="0" y="5904946"/>
              <a:ext cx="1306370" cy="504000"/>
            </a:xfrm>
            <a:custGeom>
              <a:avLst/>
              <a:gdLst>
                <a:gd name="connsiteX0" fmla="*/ 0 w 1306370"/>
                <a:gd name="connsiteY0" fmla="*/ 0 h 504000"/>
                <a:gd name="connsiteX1" fmla="*/ 1054370 w 1306370"/>
                <a:gd name="connsiteY1" fmla="*/ 0 h 504000"/>
                <a:gd name="connsiteX2" fmla="*/ 1306370 w 1306370"/>
                <a:gd name="connsiteY2" fmla="*/ 252000 h 504000"/>
                <a:gd name="connsiteX3" fmla="*/ 1054370 w 1306370"/>
                <a:gd name="connsiteY3" fmla="*/ 504000 h 504000"/>
                <a:gd name="connsiteX4" fmla="*/ 0 w 1306370"/>
                <a:gd name="connsiteY4" fmla="*/ 504000 h 50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6370" h="504000">
                  <a:moveTo>
                    <a:pt x="0" y="0"/>
                  </a:moveTo>
                  <a:lnTo>
                    <a:pt x="1054370" y="0"/>
                  </a:lnTo>
                  <a:cubicBezTo>
                    <a:pt x="1193546" y="0"/>
                    <a:pt x="1306370" y="112824"/>
                    <a:pt x="1306370" y="252000"/>
                  </a:cubicBezTo>
                  <a:cubicBezTo>
                    <a:pt x="1306370" y="391176"/>
                    <a:pt x="1193546" y="504000"/>
                    <a:pt x="1054370" y="504000"/>
                  </a:cubicBezTo>
                  <a:lnTo>
                    <a:pt x="0" y="504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/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86CC3649-1A10-0F50-DC46-C9D92B68F9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7536" y="6034537"/>
              <a:ext cx="646574" cy="2448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1904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134C8-C0A1-7E6E-99B8-7108652AF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F97444-C592-EEFF-5243-FAA642595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 baseline="0"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 baseline="0"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 baseline="0"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 baseline="0"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 baseline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4193552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blauw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134C8-C0A1-7E6E-99B8-7108652AF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F97444-C592-EEFF-5243-FAA642595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98CB54E-3162-F8E5-58D4-8F3E82C29B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E81AB0-D436-42FB-B447-EEF8D66D414B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822A8D4-CC79-9070-942E-091F45915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23D6547-D9B3-67AF-C8D4-3BF3F2B1D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B2444D-90A4-4F86-A19F-41DED6349EC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13480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134C8-C0A1-7E6E-99B8-7108652AF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48" y="396000"/>
            <a:ext cx="6578652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F97444-C592-EEFF-5243-FAA642595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248" y="1800000"/>
            <a:ext cx="6578652" cy="3634821"/>
          </a:xfrm>
        </p:spPr>
        <p:txBody>
          <a:bodyPr/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24" name="Tijdelijke aanduiding voor afbeelding 23">
            <a:extLst>
              <a:ext uri="{FF2B5EF4-FFF2-40B4-BE49-F238E27FC236}">
                <a16:creationId xmlns:a16="http://schemas.microsoft.com/office/drawing/2014/main" id="{0460A7A9-F237-35C4-8ED0-09F04126E4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12023" y="0"/>
            <a:ext cx="3771900" cy="5448300"/>
          </a:xfrm>
          <a:custGeom>
            <a:avLst/>
            <a:gdLst>
              <a:gd name="connsiteX0" fmla="*/ 0 w 3771900"/>
              <a:gd name="connsiteY0" fmla="*/ 0 h 5448300"/>
              <a:gd name="connsiteX1" fmla="*/ 3771900 w 3771900"/>
              <a:gd name="connsiteY1" fmla="*/ 0 h 5448300"/>
              <a:gd name="connsiteX2" fmla="*/ 3771900 w 3771900"/>
              <a:gd name="connsiteY2" fmla="*/ 3562350 h 5448300"/>
              <a:gd name="connsiteX3" fmla="*/ 1885950 w 3771900"/>
              <a:gd name="connsiteY3" fmla="*/ 5448300 h 5448300"/>
              <a:gd name="connsiteX4" fmla="*/ 0 w 3771900"/>
              <a:gd name="connsiteY4" fmla="*/ 3562350 h 544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1900" h="5448300">
                <a:moveTo>
                  <a:pt x="0" y="0"/>
                </a:moveTo>
                <a:lnTo>
                  <a:pt x="3771900" y="0"/>
                </a:lnTo>
                <a:lnTo>
                  <a:pt x="3771900" y="3562350"/>
                </a:lnTo>
                <a:cubicBezTo>
                  <a:pt x="3771900" y="4603931"/>
                  <a:pt x="2927531" y="5448300"/>
                  <a:pt x="1885950" y="5448300"/>
                </a:cubicBezTo>
                <a:cubicBezTo>
                  <a:pt x="844369" y="5448300"/>
                  <a:pt x="0" y="4603931"/>
                  <a:pt x="0" y="356235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34495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blauw en object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134C8-C0A1-7E6E-99B8-7108652AF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48" y="396000"/>
            <a:ext cx="6578652" cy="1325563"/>
          </a:xfrm>
        </p:spPr>
        <p:txBody>
          <a:bodyPr/>
          <a:lstStyle>
            <a:lvl1pPr>
              <a:defRPr cap="none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F97444-C592-EEFF-5243-FAA642595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248" y="1800000"/>
            <a:ext cx="6578652" cy="3634821"/>
          </a:xfrm>
        </p:spPr>
        <p:txBody>
          <a:bodyPr/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24" name="Tijdelijke aanduiding voor afbeelding 23">
            <a:extLst>
              <a:ext uri="{FF2B5EF4-FFF2-40B4-BE49-F238E27FC236}">
                <a16:creationId xmlns:a16="http://schemas.microsoft.com/office/drawing/2014/main" id="{0460A7A9-F237-35C4-8ED0-09F04126E4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12023" y="0"/>
            <a:ext cx="3771900" cy="5448300"/>
          </a:xfrm>
          <a:custGeom>
            <a:avLst/>
            <a:gdLst>
              <a:gd name="connsiteX0" fmla="*/ 0 w 3771900"/>
              <a:gd name="connsiteY0" fmla="*/ 0 h 5448300"/>
              <a:gd name="connsiteX1" fmla="*/ 3771900 w 3771900"/>
              <a:gd name="connsiteY1" fmla="*/ 0 h 5448300"/>
              <a:gd name="connsiteX2" fmla="*/ 3771900 w 3771900"/>
              <a:gd name="connsiteY2" fmla="*/ 3562350 h 5448300"/>
              <a:gd name="connsiteX3" fmla="*/ 1885950 w 3771900"/>
              <a:gd name="connsiteY3" fmla="*/ 5448300 h 5448300"/>
              <a:gd name="connsiteX4" fmla="*/ 0 w 3771900"/>
              <a:gd name="connsiteY4" fmla="*/ 3562350 h 544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1900" h="5448300">
                <a:moveTo>
                  <a:pt x="0" y="0"/>
                </a:moveTo>
                <a:lnTo>
                  <a:pt x="3771900" y="0"/>
                </a:lnTo>
                <a:lnTo>
                  <a:pt x="3771900" y="3562350"/>
                </a:lnTo>
                <a:cubicBezTo>
                  <a:pt x="3771900" y="4603931"/>
                  <a:pt x="2927531" y="5448300"/>
                  <a:pt x="1885950" y="5448300"/>
                </a:cubicBezTo>
                <a:cubicBezTo>
                  <a:pt x="844369" y="5448300"/>
                  <a:pt x="0" y="4603931"/>
                  <a:pt x="0" y="356235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42029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afbeelding rechts gr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134C8-C0A1-7E6E-99B8-7108652AF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48" y="396000"/>
            <a:ext cx="6578652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F97444-C592-EEFF-5243-FAA642595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248" y="1800000"/>
            <a:ext cx="6578652" cy="3634821"/>
          </a:xfrm>
        </p:spPr>
        <p:txBody>
          <a:bodyPr/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AA0E37A7-BCD5-E81A-0F3C-3EB0CDE03E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5400000">
            <a:off x="6523011" y="1189012"/>
            <a:ext cx="6858000" cy="4479977"/>
          </a:xfrm>
          <a:custGeom>
            <a:avLst/>
            <a:gdLst>
              <a:gd name="connsiteX0" fmla="*/ 0 w 6858000"/>
              <a:gd name="connsiteY0" fmla="*/ 1050977 h 4479977"/>
              <a:gd name="connsiteX1" fmla="*/ 0 w 6858000"/>
              <a:gd name="connsiteY1" fmla="*/ 0 h 4479977"/>
              <a:gd name="connsiteX2" fmla="*/ 6858000 w 6858000"/>
              <a:gd name="connsiteY2" fmla="*/ 0 h 4479977"/>
              <a:gd name="connsiteX3" fmla="*/ 6858000 w 6858000"/>
              <a:gd name="connsiteY3" fmla="*/ 1050977 h 4479977"/>
              <a:gd name="connsiteX4" fmla="*/ 3429000 w 6858000"/>
              <a:gd name="connsiteY4" fmla="*/ 4479977 h 4479977"/>
              <a:gd name="connsiteX5" fmla="*/ 0 w 6858000"/>
              <a:gd name="connsiteY5" fmla="*/ 1050977 h 4479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4479977">
                <a:moveTo>
                  <a:pt x="0" y="1050977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050977"/>
                </a:lnTo>
                <a:cubicBezTo>
                  <a:pt x="6858000" y="2944760"/>
                  <a:pt x="5322784" y="4479977"/>
                  <a:pt x="3429000" y="4479977"/>
                </a:cubicBezTo>
                <a:cubicBezTo>
                  <a:pt x="1535216" y="4479977"/>
                  <a:pt x="0" y="2944760"/>
                  <a:pt x="0" y="1050977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96358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blauw en object afbeelding rechts gr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134C8-C0A1-7E6E-99B8-7108652AF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48" y="396000"/>
            <a:ext cx="6578652" cy="1325563"/>
          </a:xfrm>
        </p:spPr>
        <p:txBody>
          <a:bodyPr/>
          <a:lstStyle>
            <a:lvl1pPr>
              <a:defRPr cap="none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F97444-C592-EEFF-5243-FAA642595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248" y="1800000"/>
            <a:ext cx="6578652" cy="3634821"/>
          </a:xfrm>
        </p:spPr>
        <p:txBody>
          <a:bodyPr/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AA0E37A7-BCD5-E81A-0F3C-3EB0CDE03E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5400000">
            <a:off x="6523011" y="1189012"/>
            <a:ext cx="6858000" cy="4479977"/>
          </a:xfrm>
          <a:custGeom>
            <a:avLst/>
            <a:gdLst>
              <a:gd name="connsiteX0" fmla="*/ 0 w 6858000"/>
              <a:gd name="connsiteY0" fmla="*/ 1050977 h 4479977"/>
              <a:gd name="connsiteX1" fmla="*/ 0 w 6858000"/>
              <a:gd name="connsiteY1" fmla="*/ 0 h 4479977"/>
              <a:gd name="connsiteX2" fmla="*/ 6858000 w 6858000"/>
              <a:gd name="connsiteY2" fmla="*/ 0 h 4479977"/>
              <a:gd name="connsiteX3" fmla="*/ 6858000 w 6858000"/>
              <a:gd name="connsiteY3" fmla="*/ 1050977 h 4479977"/>
              <a:gd name="connsiteX4" fmla="*/ 3429000 w 6858000"/>
              <a:gd name="connsiteY4" fmla="*/ 4479977 h 4479977"/>
              <a:gd name="connsiteX5" fmla="*/ 0 w 6858000"/>
              <a:gd name="connsiteY5" fmla="*/ 1050977 h 4479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4479977">
                <a:moveTo>
                  <a:pt x="0" y="1050977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050977"/>
                </a:lnTo>
                <a:cubicBezTo>
                  <a:pt x="6858000" y="2944760"/>
                  <a:pt x="5322784" y="4479977"/>
                  <a:pt x="3429000" y="4479977"/>
                </a:cubicBezTo>
                <a:cubicBezTo>
                  <a:pt x="1535216" y="4479977"/>
                  <a:pt x="0" y="2944760"/>
                  <a:pt x="0" y="1050977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30420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afbeelding links gr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134C8-C0A1-7E6E-99B8-7108652AF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48" y="396000"/>
            <a:ext cx="10566452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F97444-C592-EEFF-5243-FAA642595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2021" y="2542141"/>
            <a:ext cx="3771901" cy="3634821"/>
          </a:xfrm>
        </p:spPr>
        <p:txBody>
          <a:bodyPr/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7171F58B-77A5-DDCF-E1A4-F204E927A0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16200000">
            <a:off x="1495004" y="1118821"/>
            <a:ext cx="4239358" cy="7239000"/>
          </a:xfrm>
          <a:custGeom>
            <a:avLst/>
            <a:gdLst>
              <a:gd name="connsiteX0" fmla="*/ 953054 w 4239358"/>
              <a:gd name="connsiteY0" fmla="*/ 4817 h 7239000"/>
              <a:gd name="connsiteX1" fmla="*/ 449054 w 4239358"/>
              <a:gd name="connsiteY1" fmla="*/ 4817 h 7239000"/>
              <a:gd name="connsiteX2" fmla="*/ 449054 w 4239358"/>
              <a:gd name="connsiteY2" fmla="*/ 1059187 h 7239000"/>
              <a:gd name="connsiteX3" fmla="*/ 701054 w 4239358"/>
              <a:gd name="connsiteY3" fmla="*/ 1311187 h 7239000"/>
              <a:gd name="connsiteX4" fmla="*/ 953054 w 4239358"/>
              <a:gd name="connsiteY4" fmla="*/ 1059187 h 7239000"/>
              <a:gd name="connsiteX5" fmla="*/ 4239358 w 4239358"/>
              <a:gd name="connsiteY5" fmla="*/ 9525 h 7239000"/>
              <a:gd name="connsiteX6" fmla="*/ 4220308 w 4239358"/>
              <a:gd name="connsiteY6" fmla="*/ 5128846 h 7239000"/>
              <a:gd name="connsiteX7" fmla="*/ 2110154 w 4239358"/>
              <a:gd name="connsiteY7" fmla="*/ 7239000 h 7239000"/>
              <a:gd name="connsiteX8" fmla="*/ 0 w 4239358"/>
              <a:gd name="connsiteY8" fmla="*/ 5128846 h 7239000"/>
              <a:gd name="connsiteX9" fmla="*/ 0 w 4239358"/>
              <a:gd name="connsiteY9" fmla="*/ 0 h 723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39358" h="7239000">
                <a:moveTo>
                  <a:pt x="953054" y="4817"/>
                </a:moveTo>
                <a:lnTo>
                  <a:pt x="449054" y="4817"/>
                </a:lnTo>
                <a:lnTo>
                  <a:pt x="449054" y="1059187"/>
                </a:lnTo>
                <a:cubicBezTo>
                  <a:pt x="449054" y="1198363"/>
                  <a:pt x="561878" y="1311187"/>
                  <a:pt x="701054" y="1311187"/>
                </a:cubicBezTo>
                <a:cubicBezTo>
                  <a:pt x="840230" y="1311187"/>
                  <a:pt x="953054" y="1198363"/>
                  <a:pt x="953054" y="1059187"/>
                </a:cubicBezTo>
                <a:close/>
                <a:moveTo>
                  <a:pt x="4239358" y="9525"/>
                </a:moveTo>
                <a:cubicBezTo>
                  <a:pt x="4233009" y="1715966"/>
                  <a:pt x="4226658" y="3422406"/>
                  <a:pt x="4220308" y="5128846"/>
                </a:cubicBezTo>
                <a:cubicBezTo>
                  <a:pt x="4220308" y="6294252"/>
                  <a:pt x="3275559" y="7239000"/>
                  <a:pt x="2110154" y="7239000"/>
                </a:cubicBezTo>
                <a:cubicBezTo>
                  <a:pt x="944748" y="7239000"/>
                  <a:pt x="0" y="6294252"/>
                  <a:pt x="0" y="5128846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01858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blauw en object afbeelding links gr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134C8-C0A1-7E6E-99B8-7108652AF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48" y="396000"/>
            <a:ext cx="10566452" cy="1325563"/>
          </a:xfrm>
        </p:spPr>
        <p:txBody>
          <a:bodyPr/>
          <a:lstStyle>
            <a:lvl1pPr>
              <a:defRPr cap="none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F97444-C592-EEFF-5243-FAA642595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2021" y="2542141"/>
            <a:ext cx="3771901" cy="3634821"/>
          </a:xfrm>
        </p:spPr>
        <p:txBody>
          <a:bodyPr/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7171F58B-77A5-DDCF-E1A4-F204E927A0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16200000">
            <a:off x="1495004" y="1118821"/>
            <a:ext cx="4239358" cy="7239000"/>
          </a:xfrm>
          <a:custGeom>
            <a:avLst/>
            <a:gdLst>
              <a:gd name="connsiteX0" fmla="*/ 953054 w 4239358"/>
              <a:gd name="connsiteY0" fmla="*/ 4817 h 7239000"/>
              <a:gd name="connsiteX1" fmla="*/ 449054 w 4239358"/>
              <a:gd name="connsiteY1" fmla="*/ 4817 h 7239000"/>
              <a:gd name="connsiteX2" fmla="*/ 449054 w 4239358"/>
              <a:gd name="connsiteY2" fmla="*/ 1059187 h 7239000"/>
              <a:gd name="connsiteX3" fmla="*/ 701054 w 4239358"/>
              <a:gd name="connsiteY3" fmla="*/ 1311187 h 7239000"/>
              <a:gd name="connsiteX4" fmla="*/ 953054 w 4239358"/>
              <a:gd name="connsiteY4" fmla="*/ 1059187 h 7239000"/>
              <a:gd name="connsiteX5" fmla="*/ 4239358 w 4239358"/>
              <a:gd name="connsiteY5" fmla="*/ 9525 h 7239000"/>
              <a:gd name="connsiteX6" fmla="*/ 4220308 w 4239358"/>
              <a:gd name="connsiteY6" fmla="*/ 5128846 h 7239000"/>
              <a:gd name="connsiteX7" fmla="*/ 2110154 w 4239358"/>
              <a:gd name="connsiteY7" fmla="*/ 7239000 h 7239000"/>
              <a:gd name="connsiteX8" fmla="*/ 0 w 4239358"/>
              <a:gd name="connsiteY8" fmla="*/ 5128846 h 7239000"/>
              <a:gd name="connsiteX9" fmla="*/ 0 w 4239358"/>
              <a:gd name="connsiteY9" fmla="*/ 0 h 723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39358" h="7239000">
                <a:moveTo>
                  <a:pt x="953054" y="4817"/>
                </a:moveTo>
                <a:lnTo>
                  <a:pt x="449054" y="4817"/>
                </a:lnTo>
                <a:lnTo>
                  <a:pt x="449054" y="1059187"/>
                </a:lnTo>
                <a:cubicBezTo>
                  <a:pt x="449054" y="1198363"/>
                  <a:pt x="561878" y="1311187"/>
                  <a:pt x="701054" y="1311187"/>
                </a:cubicBezTo>
                <a:cubicBezTo>
                  <a:pt x="840230" y="1311187"/>
                  <a:pt x="953054" y="1198363"/>
                  <a:pt x="953054" y="1059187"/>
                </a:cubicBezTo>
                <a:close/>
                <a:moveTo>
                  <a:pt x="4239358" y="9525"/>
                </a:moveTo>
                <a:cubicBezTo>
                  <a:pt x="4233009" y="1715966"/>
                  <a:pt x="4226658" y="3422406"/>
                  <a:pt x="4220308" y="5128846"/>
                </a:cubicBezTo>
                <a:cubicBezTo>
                  <a:pt x="4220308" y="6294252"/>
                  <a:pt x="3275559" y="7239000"/>
                  <a:pt x="2110154" y="7239000"/>
                </a:cubicBezTo>
                <a:cubicBezTo>
                  <a:pt x="944748" y="7239000"/>
                  <a:pt x="0" y="6294252"/>
                  <a:pt x="0" y="5128846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42193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B2D070-CBDE-6DA6-13CE-DDC7E69EE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9F2A63-DDA7-91B9-E1A2-C66E063672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247" y="1800000"/>
            <a:ext cx="5181600" cy="4002087"/>
          </a:xfrm>
        </p:spPr>
        <p:txBody>
          <a:bodyPr/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CB21483-BB10-E990-A12D-F89FC28E73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56247" y="1800000"/>
            <a:ext cx="5181600" cy="4002087"/>
          </a:xfrm>
        </p:spPr>
        <p:txBody>
          <a:bodyPr/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6452883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68592B-B570-59F6-CF1D-604B22102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800" y="396000"/>
            <a:ext cx="10732588" cy="1325563"/>
          </a:xfrm>
        </p:spPr>
        <p:txBody>
          <a:bodyPr/>
          <a:lstStyle>
            <a:lvl1pPr>
              <a:defRPr cap="none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16672ED-A31E-0EFC-4210-582DB0311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2800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1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2647935-9167-ADA8-C75E-5C65D60453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800" y="2505075"/>
            <a:ext cx="5157787" cy="3684588"/>
          </a:xfrm>
        </p:spPr>
        <p:txBody>
          <a:bodyPr/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24D2FA8-D9D7-9B11-E962-5F30A277B5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1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3F9D1A0-5D78-30CF-1314-D1459FA6BE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3978128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56D363-F209-DFBA-E783-5E5C878FB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2461770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56D363-F209-DFBA-E783-5E5C878FB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615836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22114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ele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5D0DBE-9FD1-0411-05BB-DD741A87BF1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6408946 h 6858000"/>
              <a:gd name="connsiteX5" fmla="*/ 1054370 w 12192000"/>
              <a:gd name="connsiteY5" fmla="*/ 6408946 h 6858000"/>
              <a:gd name="connsiteX6" fmla="*/ 1306370 w 12192000"/>
              <a:gd name="connsiteY6" fmla="*/ 6156946 h 6858000"/>
              <a:gd name="connsiteX7" fmla="*/ 1054370 w 12192000"/>
              <a:gd name="connsiteY7" fmla="*/ 5904946 h 6858000"/>
              <a:gd name="connsiteX8" fmla="*/ 0 w 12192000"/>
              <a:gd name="connsiteY8" fmla="*/ 59049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408946"/>
                </a:lnTo>
                <a:lnTo>
                  <a:pt x="1054370" y="6408946"/>
                </a:lnTo>
                <a:cubicBezTo>
                  <a:pt x="1193546" y="6408946"/>
                  <a:pt x="1306370" y="6296122"/>
                  <a:pt x="1306370" y="6156946"/>
                </a:cubicBezTo>
                <a:cubicBezTo>
                  <a:pt x="1306370" y="6017770"/>
                  <a:pt x="1193546" y="5904946"/>
                  <a:pt x="1054370" y="5904946"/>
                </a:cubicBezTo>
                <a:lnTo>
                  <a:pt x="0" y="590494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29963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media 4">
            <a:extLst>
              <a:ext uri="{FF2B5EF4-FFF2-40B4-BE49-F238E27FC236}">
                <a16:creationId xmlns:a16="http://schemas.microsoft.com/office/drawing/2014/main" id="{2D3D846A-EACB-005E-3C83-BE4D071B33F0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6408946 h 6858000"/>
              <a:gd name="connsiteX5" fmla="*/ 1054370 w 12192000"/>
              <a:gd name="connsiteY5" fmla="*/ 6408946 h 6858000"/>
              <a:gd name="connsiteX6" fmla="*/ 1306370 w 12192000"/>
              <a:gd name="connsiteY6" fmla="*/ 6156946 h 6858000"/>
              <a:gd name="connsiteX7" fmla="*/ 1054370 w 12192000"/>
              <a:gd name="connsiteY7" fmla="*/ 5904946 h 6858000"/>
              <a:gd name="connsiteX8" fmla="*/ 0 w 12192000"/>
              <a:gd name="connsiteY8" fmla="*/ 59049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408946"/>
                </a:lnTo>
                <a:lnTo>
                  <a:pt x="1054370" y="6408946"/>
                </a:lnTo>
                <a:cubicBezTo>
                  <a:pt x="1193546" y="6408946"/>
                  <a:pt x="1306370" y="6296122"/>
                  <a:pt x="1306370" y="6156946"/>
                </a:cubicBezTo>
                <a:cubicBezTo>
                  <a:pt x="1306370" y="6017770"/>
                  <a:pt x="1193546" y="5904946"/>
                  <a:pt x="1054370" y="5904946"/>
                </a:cubicBezTo>
                <a:lnTo>
                  <a:pt x="0" y="590494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21492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ine afbeelding (MS stoc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onlineafbeelding 5">
            <a:extLst>
              <a:ext uri="{FF2B5EF4-FFF2-40B4-BE49-F238E27FC236}">
                <a16:creationId xmlns:a16="http://schemas.microsoft.com/office/drawing/2014/main" id="{5756C429-B0C7-EEF9-E1C9-7CA5372A528E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6408946 h 6858000"/>
              <a:gd name="connsiteX5" fmla="*/ 1054370 w 12192000"/>
              <a:gd name="connsiteY5" fmla="*/ 6408946 h 6858000"/>
              <a:gd name="connsiteX6" fmla="*/ 1306370 w 12192000"/>
              <a:gd name="connsiteY6" fmla="*/ 6156946 h 6858000"/>
              <a:gd name="connsiteX7" fmla="*/ 1054370 w 12192000"/>
              <a:gd name="connsiteY7" fmla="*/ 5904946 h 6858000"/>
              <a:gd name="connsiteX8" fmla="*/ 0 w 12192000"/>
              <a:gd name="connsiteY8" fmla="*/ 59049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408946"/>
                </a:lnTo>
                <a:lnTo>
                  <a:pt x="1054370" y="6408946"/>
                </a:lnTo>
                <a:cubicBezTo>
                  <a:pt x="1193546" y="6408946"/>
                  <a:pt x="1306370" y="6296122"/>
                  <a:pt x="1306370" y="6156946"/>
                </a:cubicBezTo>
                <a:cubicBezTo>
                  <a:pt x="1306370" y="6017770"/>
                  <a:pt x="1193546" y="5904946"/>
                  <a:pt x="1054370" y="5904946"/>
                </a:cubicBezTo>
                <a:lnTo>
                  <a:pt x="0" y="590494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26427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83C71A-685B-A7A6-B166-A45306A05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8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2B35055-A4D8-47A7-9B67-B5E4EAA87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36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 baseline="0"/>
            </a:lvl1pPr>
            <a:lvl2pPr marL="72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 baseline="0"/>
            </a:lvl2pPr>
            <a:lvl3pPr marL="108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 baseline="0"/>
            </a:lvl3pPr>
            <a:lvl4pPr marL="144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 baseline="0"/>
            </a:lvl4pPr>
            <a:lvl5pPr marL="1800000" indent="-3600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100" baseline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03EBC31-F090-E4B5-8D1E-F7999BB20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280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9564750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9079C2-02C9-68D0-8D9D-DA773AA10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800" y="457200"/>
            <a:ext cx="3932237" cy="1600200"/>
          </a:xfrm>
        </p:spPr>
        <p:txBody>
          <a:bodyPr anchor="b"/>
          <a:lstStyle>
            <a:lvl1pPr>
              <a:defRPr sz="3200" cap="none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031F137-3DAA-92E7-CEBD-F19E430FC9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2B86983-7844-071F-2F0C-9001381B05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280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9396555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eur en datum"/>
          <p:cNvSpPr txBox="1">
            <a:spLocks noGrp="1"/>
          </p:cNvSpPr>
          <p:nvPr>
            <p:ph type="body" sz="quarter" idx="2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Naam presentatie"/>
          <p:cNvSpPr txBox="1">
            <a:spLocks noGrp="1"/>
          </p:cNvSpPr>
          <p:nvPr>
            <p:ph type="title"/>
          </p:nvPr>
        </p:nvSpPr>
        <p:spPr>
          <a:xfrm>
            <a:off x="603248" y="1287496"/>
            <a:ext cx="10985502" cy="2324101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A6768FD6-D166-8BD4-2029-655115CC10BF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0E66A-30E1-419E-98B4-911E7A1B514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77944626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's en limoenen"/>
          <p:cNvSpPr>
            <a:spLocks noGrp="1"/>
          </p:cNvSpPr>
          <p:nvPr>
            <p:ph type="pic" idx="21"/>
          </p:nvPr>
        </p:nvSpPr>
        <p:spPr>
          <a:xfrm>
            <a:off x="-577850" y="-647700"/>
            <a:ext cx="13373100" cy="8009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22" name="Naam presentatie"/>
          <p:cNvSpPr txBox="1">
            <a:spLocks noGrp="1"/>
          </p:cNvSpPr>
          <p:nvPr>
            <p:ph type="title"/>
          </p:nvPr>
        </p:nvSpPr>
        <p:spPr>
          <a:xfrm>
            <a:off x="603250" y="3562350"/>
            <a:ext cx="10985500" cy="2324100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Auteur en datum"/>
          <p:cNvSpPr txBox="1">
            <a:spLocks noGrp="1"/>
          </p:cNvSpPr>
          <p:nvPr>
            <p:ph type="body" sz="quarter" idx="22"/>
          </p:nvPr>
        </p:nvSpPr>
        <p:spPr>
          <a:xfrm>
            <a:off x="603845" y="553069"/>
            <a:ext cx="10984311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03250" y="5804955"/>
            <a:ext cx="10985500" cy="558476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ABD83FC2-2D72-061B-0458-6CB002A0F3FE}"/>
              </a:ext>
            </a:extLst>
          </p:cNvPr>
          <p:cNvSpPr txBox="1">
            <a:spLocks noGrp="1" noChangeArrowheads="1"/>
          </p:cNvSpPr>
          <p:nvPr>
            <p:ph type="sldNum" sz="quarter" idx="2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D4B229-8F1A-46B1-8E12-2F39214A0740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33785476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f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chaal met zalmkoekjes, salade en hummus"/>
          <p:cNvSpPr>
            <a:spLocks noGrp="1"/>
          </p:cNvSpPr>
          <p:nvPr>
            <p:ph type="pic" idx="21"/>
          </p:nvPr>
        </p:nvSpPr>
        <p:spPr>
          <a:xfrm>
            <a:off x="5486400" y="-101600"/>
            <a:ext cx="6072419" cy="70675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33" name="Naam dia"/>
          <p:cNvSpPr txBox="1">
            <a:spLocks noGrp="1"/>
          </p:cNvSpPr>
          <p:nvPr>
            <p:ph type="title"/>
          </p:nvPr>
        </p:nvSpPr>
        <p:spPr>
          <a:xfrm>
            <a:off x="603250" y="635000"/>
            <a:ext cx="4889500" cy="2941137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03250" y="3530288"/>
            <a:ext cx="4889500" cy="2692712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EB243F03-7F9D-4EF6-662D-E3DD00C35A34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xfrm>
            <a:off x="5935731" y="6489115"/>
            <a:ext cx="314189" cy="241092"/>
          </a:xfrm>
        </p:spPr>
        <p:txBody>
          <a:bodyPr/>
          <a:lstStyle>
            <a:lvl1pPr>
              <a:defRPr/>
            </a:lvl1pPr>
          </a:lstStyle>
          <a:p>
            <a:fld id="{A1966142-3F1C-41C9-852F-31BD662752B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865930098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Naam di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Ondertitel dia"/>
          <p:cNvSpPr txBox="1">
            <a:spLocks noGrp="1"/>
          </p:cNvSpPr>
          <p:nvPr>
            <p:ph type="body" sz="quarter" idx="2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2C83714B-F42E-76BC-B3C1-129F88B4943B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BBDB81-048C-47DB-A683-F3C859BE14F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54793870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4E94496D-F165-91DB-1AED-20F62B1D717E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096F91-A085-433B-B594-7888D226271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23042068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opsomm.,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ndertitel dia"/>
          <p:cNvSpPr txBox="1">
            <a:spLocks noGrp="1"/>
          </p:cNvSpPr>
          <p:nvPr>
            <p:ph type="body" sz="quarter" idx="21"/>
          </p:nvPr>
        </p:nvSpPr>
        <p:spPr>
          <a:xfrm>
            <a:off x="603250" y="1186481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3250" y="2124252"/>
            <a:ext cx="4889500" cy="41283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2" name="Schaal pappardellepasta met peterselieboter, geroosterde hazelnoten en geraspte parmezaanse kaas"/>
          <p:cNvSpPr>
            <a:spLocks noGrp="1"/>
          </p:cNvSpPr>
          <p:nvPr>
            <p:ph type="pic" idx="22"/>
          </p:nvPr>
        </p:nvSpPr>
        <p:spPr>
          <a:xfrm>
            <a:off x="6096000" y="-203633"/>
            <a:ext cx="5458437" cy="727791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63" name="Naam dia"/>
          <p:cNvSpPr txBox="1">
            <a:spLocks noGrp="1"/>
          </p:cNvSpPr>
          <p:nvPr>
            <p:ph type="title"/>
          </p:nvPr>
        </p:nvSpPr>
        <p:spPr>
          <a:xfrm>
            <a:off x="603250" y="5397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83B12AF4-7D14-0C81-A46A-04A9E7EE3FED}"/>
              </a:ext>
            </a:extLst>
          </p:cNvPr>
          <p:cNvSpPr txBox="1">
            <a:spLocks noGrp="1" noChangeArrowheads="1"/>
          </p:cNvSpPr>
          <p:nvPr>
            <p:ph type="sldNum" sz="quarter" idx="2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D6A819-9757-419A-8DDD-964163A9820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0899653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opsomming en livevideo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Ondertitel dia"/>
          <p:cNvSpPr txBox="1">
            <a:spLocks noGrp="1"/>
          </p:cNvSpPr>
          <p:nvPr>
            <p:ph type="body" sz="quarter" idx="21"/>
          </p:nvPr>
        </p:nvSpPr>
        <p:spPr>
          <a:xfrm>
            <a:off x="603250" y="1186481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3250" y="2124252"/>
            <a:ext cx="4889500" cy="41283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3" name="Naam dia"/>
          <p:cNvSpPr txBox="1">
            <a:spLocks noGrp="1"/>
          </p:cNvSpPr>
          <p:nvPr>
            <p:ph type="title"/>
          </p:nvPr>
        </p:nvSpPr>
        <p:spPr>
          <a:xfrm>
            <a:off x="603250" y="5397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36179EA-3039-0B20-0607-13CCA89DF2AA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517A27-5A07-4BDB-B5EE-103CE9F0A29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50868823"/>
      </p:ext>
    </p:extLst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opsomming en livevideo gr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Ondertitel dia"/>
          <p:cNvSpPr txBox="1">
            <a:spLocks noGrp="1"/>
          </p:cNvSpPr>
          <p:nvPr>
            <p:ph type="body" sz="quarter" idx="21"/>
          </p:nvPr>
        </p:nvSpPr>
        <p:spPr>
          <a:xfrm>
            <a:off x="603250" y="1186481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3250" y="2124252"/>
            <a:ext cx="4889500" cy="41283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3" name="Naam dia"/>
          <p:cNvSpPr txBox="1">
            <a:spLocks noGrp="1"/>
          </p:cNvSpPr>
          <p:nvPr>
            <p:ph type="title"/>
          </p:nvPr>
        </p:nvSpPr>
        <p:spPr>
          <a:xfrm>
            <a:off x="603250" y="5397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BF675109-80D7-A15C-B34B-0319174FEC69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A2D670-82B0-4E97-851C-D290BFAE7E98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7967592"/>
      </p:ext>
    </p:extLst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etitel"/>
          <p:cNvSpPr txBox="1">
            <a:spLocks noGrp="1"/>
          </p:cNvSpPr>
          <p:nvPr>
            <p:ph type="title"/>
          </p:nvPr>
        </p:nvSpPr>
        <p:spPr>
          <a:xfrm>
            <a:off x="603248" y="2266950"/>
            <a:ext cx="10985502" cy="2324100"/>
          </a:xfrm>
          <a:prstGeom prst="rect">
            <a:avLst/>
          </a:prstGeom>
        </p:spPr>
        <p:txBody>
          <a:bodyPr anchor="ctr"/>
          <a:lstStyle>
            <a:lvl1pPr>
              <a:defRPr sz="5800" b="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8C3E9A74-E930-F8E2-DB81-20F882AE8986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935731" y="6489115"/>
            <a:ext cx="314189" cy="241092"/>
          </a:xfrm>
        </p:spPr>
        <p:txBody>
          <a:bodyPr/>
          <a:lstStyle>
            <a:lvl1pPr>
              <a:defRPr/>
            </a:lvl1pPr>
          </a:lstStyle>
          <a:p>
            <a:fld id="{FBB320CA-0D4D-4C2A-826A-B9A5B121AB3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34939336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Naam dia"/>
          <p:cNvSpPr txBox="1">
            <a:spLocks noGrp="1"/>
          </p:cNvSpPr>
          <p:nvPr>
            <p:ph type="title"/>
          </p:nvPr>
        </p:nvSpPr>
        <p:spPr>
          <a:xfrm>
            <a:off x="603250" y="539750"/>
            <a:ext cx="10985500" cy="7174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0" name="Ondertitel dia"/>
          <p:cNvSpPr txBox="1">
            <a:spLocks noGrp="1"/>
          </p:cNvSpPr>
          <p:nvPr>
            <p:ph type="body" sz="quarter" idx="2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7BD8E4B7-E10B-3D82-2474-842565050E78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7FD8E4-0274-41BA-B789-D13654CF339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14303204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el agenda"/>
          <p:cNvSpPr txBox="1">
            <a:spLocks noGrp="1"/>
          </p:cNvSpPr>
          <p:nvPr>
            <p:ph type="title"/>
          </p:nvPr>
        </p:nvSpPr>
        <p:spPr>
          <a:xfrm>
            <a:off x="603250" y="539750"/>
            <a:ext cx="10985500" cy="7175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Ondertitel agenda"/>
          <p:cNvSpPr txBox="1">
            <a:spLocks noGrp="1"/>
          </p:cNvSpPr>
          <p:nvPr>
            <p:ph type="body" sz="quarter" idx="2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1pPr>
            <a:lvl2pPr marL="0" indent="2286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2pPr>
            <a:lvl3pPr marL="0" indent="4572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3pPr>
            <a:lvl4pPr marL="0" indent="6858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4pPr>
            <a:lvl5pPr marL="0" indent="9144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F233D7F1-589B-55CB-FFC7-1B74A5AA8247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815E92-C3A6-48B1-ABD5-B2E2ACE6EE5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41154820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3250" y="2460422"/>
            <a:ext cx="10985500" cy="1937157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2286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6858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8F224775-07EB-84BD-F77B-5FFED74808B6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A8A6B5-FD8C-4900-A84E-A56C01A099E4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404385751"/>
      </p:ext>
    </p:extLst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root f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idx="1"/>
          </p:nvPr>
        </p:nvSpPr>
        <p:spPr>
          <a:xfrm>
            <a:off x="603250" y="537964"/>
            <a:ext cx="10985500" cy="3620792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1pPr>
            <a:lvl2pPr marL="0" indent="2286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2pPr>
            <a:lvl3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3pPr>
            <a:lvl4pPr marL="0" indent="6858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4pPr>
            <a:lvl5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27" name="Feitinformatie"/>
          <p:cNvSpPr txBox="1">
            <a:spLocks noGrp="1"/>
          </p:cNvSpPr>
          <p:nvPr>
            <p:ph type="body" sz="quarter" idx="21"/>
          </p:nvPr>
        </p:nvSpPr>
        <p:spPr>
          <a:xfrm>
            <a:off x="603250" y="4131090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EF951989-5211-3718-E33D-442E4EC73007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A64E90-3829-47A9-8B5A-88675767A27F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15517766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oekenning"/>
          <p:cNvSpPr txBox="1">
            <a:spLocks noGrp="1"/>
          </p:cNvSpPr>
          <p:nvPr>
            <p:ph type="body" sz="quarter" idx="21"/>
          </p:nvPr>
        </p:nvSpPr>
        <p:spPr>
          <a:xfrm>
            <a:off x="1215012" y="5337727"/>
            <a:ext cx="10100026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76962" y="2469930"/>
            <a:ext cx="10438077" cy="1918140"/>
          </a:xfrm>
          <a:prstGeom prst="rect">
            <a:avLst/>
          </a:prstGeom>
        </p:spPr>
        <p:txBody>
          <a:bodyPr/>
          <a:lstStyle>
            <a:lvl1pPr marL="319462" indent="-2349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319462" indent="-63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319462" indent="2222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319462" indent="4508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319462" indent="6794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68552034-915F-5501-94F3-9CA18FED8602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56DA48-7720-4710-968B-F94F9B0E43D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77216495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driem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chaal salade met gebakken rijst, gekookte eieren en eetstokjes"/>
          <p:cNvSpPr>
            <a:spLocks noGrp="1"/>
          </p:cNvSpPr>
          <p:nvPr>
            <p:ph type="pic" sz="quarter" idx="21"/>
          </p:nvPr>
        </p:nvSpPr>
        <p:spPr>
          <a:xfrm>
            <a:off x="7880350" y="508000"/>
            <a:ext cx="3719550" cy="297483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145" name="Schaal met zalmkoekjes, salade en hummus "/>
          <p:cNvSpPr>
            <a:spLocks noGrp="1"/>
          </p:cNvSpPr>
          <p:nvPr>
            <p:ph type="pic" sz="half" idx="22"/>
          </p:nvPr>
        </p:nvSpPr>
        <p:spPr>
          <a:xfrm>
            <a:off x="6750050" y="1989138"/>
            <a:ext cx="5219700" cy="607509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146" name="Schaal pappardellepasta met peterselieboter, geroosterde hazelnoten en geraspte parmezaanse kaas"/>
          <p:cNvSpPr>
            <a:spLocks noGrp="1"/>
          </p:cNvSpPr>
          <p:nvPr>
            <p:ph type="pic" idx="23"/>
          </p:nvPr>
        </p:nvSpPr>
        <p:spPr>
          <a:xfrm>
            <a:off x="-69850" y="247650"/>
            <a:ext cx="8305800" cy="62293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AAC054D0-A664-D77D-A307-DAA931BC5F41}"/>
              </a:ext>
            </a:extLst>
          </p:cNvPr>
          <p:cNvSpPr txBox="1">
            <a:spLocks noGrp="1" noChangeArrowheads="1"/>
          </p:cNvSpPr>
          <p:nvPr>
            <p:ph type="sldNum" sz="quarter" idx="2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9358B1-4DCA-4EBC-89C9-02C36B51683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98217559"/>
      </p:ext>
    </p:extLst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chaal salade met gebakken rijst, gekookte eieren en eetstokjes"/>
          <p:cNvSpPr>
            <a:spLocks noGrp="1"/>
          </p:cNvSpPr>
          <p:nvPr>
            <p:ph type="pic" idx="21"/>
          </p:nvPr>
        </p:nvSpPr>
        <p:spPr>
          <a:xfrm>
            <a:off x="-666750" y="-2762250"/>
            <a:ext cx="13525500" cy="10820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209CFDD6-89EA-8D1D-35C1-3EC9B398CDC0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DC82A56-A01C-4A91-AED2-CE7E94AA59E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71160705"/>
      </p:ext>
    </p:extLst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>
            <a:extLst>
              <a:ext uri="{FF2B5EF4-FFF2-40B4-BE49-F238E27FC236}">
                <a16:creationId xmlns:a16="http://schemas.microsoft.com/office/drawing/2014/main" id="{937E3F91-A818-545E-B440-EF6DF9558A52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CCEE5E-1259-4CCB-A3CA-A1036C02607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57543967"/>
      </p:ext>
    </p:extLst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TERRA">
    <p:bg>
      <p:bgPr>
        <a:solidFill>
          <a:srgbClr val="F582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itle Text"/>
          <p:cNvSpPr txBox="1">
            <a:spLocks noGrp="1"/>
          </p:cNvSpPr>
          <p:nvPr>
            <p:ph type="body" idx="21"/>
          </p:nvPr>
        </p:nvSpPr>
        <p:spPr>
          <a:xfrm>
            <a:off x="1016000" y="1108355"/>
            <a:ext cx="10160000" cy="4447169"/>
          </a:xfrm>
          <a:prstGeom prst="rect">
            <a:avLst/>
          </a:prstGeom>
        </p:spPr>
        <p:txBody>
          <a:bodyPr lIns="91439" tIns="91439" rIns="91439" bIns="91439" anchor="ctr">
            <a:noAutofit/>
          </a:bodyPr>
          <a:lstStyle>
            <a:lvl1pPr marL="0" indent="0" algn="ctr" defTabSz="914400">
              <a:spcBef>
                <a:spcPts val="0"/>
              </a:spcBef>
              <a:buSzTx/>
              <a:buNone/>
              <a:defRPr sz="10000" b="1" cap="all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Title Text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03AADABE-BED5-C507-E907-36AC82177C8D}"/>
              </a:ext>
            </a:extLst>
          </p:cNvPr>
          <p:cNvSpPr txBox="1">
            <a:spLocks noGrp="1"/>
          </p:cNvSpPr>
          <p:nvPr>
            <p:ph type="sldNum" sz="quarter" idx="22"/>
          </p:nvPr>
        </p:nvSpPr>
        <p:spPr>
          <a:xfrm>
            <a:off x="8427259" y="6129366"/>
            <a:ext cx="620681" cy="453968"/>
          </a:xfrm>
          <a:noFill/>
          <a:ln w="12700">
            <a:miter lim="400000"/>
          </a:ln>
        </p:spPr>
        <p:txBody>
          <a:bodyPr lIns="91439" tIns="91439" rIns="91439" bIns="91439" anchor="ctr"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 sz="1750" kern="0" spc="35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/>
            </a:pPr>
            <a:fld id="{6EAD4D3F-F97D-4645-A641-98CD120F3FF2}" type="slidenum">
              <a:rPr/>
              <a:pPr>
                <a:defRPr/>
              </a:pPr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0416365"/>
      </p:ext>
    </p:extLst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sub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le Text"/>
          <p:cNvSpPr txBox="1">
            <a:spLocks noGrp="1"/>
          </p:cNvSpPr>
          <p:nvPr>
            <p:ph type="title"/>
          </p:nvPr>
        </p:nvSpPr>
        <p:spPr>
          <a:xfrm>
            <a:off x="889000" y="1149350"/>
            <a:ext cx="10414000" cy="2324100"/>
          </a:xfrm>
          <a:prstGeom prst="rect">
            <a:avLst/>
          </a:prstGeom>
        </p:spPr>
        <p:txBody>
          <a:bodyPr anchor="b"/>
          <a:lstStyle>
            <a:lvl1pPr algn="ctr" defTabSz="412750">
              <a:lnSpc>
                <a:spcPct val="100000"/>
              </a:lnSpc>
              <a:defRPr sz="5600" b="0" spc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7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9000" y="3536950"/>
            <a:ext cx="10414000" cy="793750"/>
          </a:xfrm>
          <a:prstGeom prst="rect">
            <a:avLst/>
          </a:prstGeom>
        </p:spPr>
        <p:txBody>
          <a:bodyPr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1143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2286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3429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4572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447259BB-9C7B-723D-C2BC-71539C002C71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905434" y="6540500"/>
            <a:ext cx="374783" cy="287258"/>
          </a:xfrm>
        </p:spPr>
        <p:txBody>
          <a:bodyPr anchor="t"/>
          <a:lstStyle>
            <a:lvl1pPr defTabSz="412750">
              <a:defRPr sz="12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2E184BD4-BE0F-4068-897F-3EC6F5B52CC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77875110"/>
      </p:ext>
    </p:extLst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el en sub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itle Text"/>
          <p:cNvSpPr txBox="1">
            <a:spLocks noGrp="1"/>
          </p:cNvSpPr>
          <p:nvPr>
            <p:ph type="title"/>
          </p:nvPr>
        </p:nvSpPr>
        <p:spPr>
          <a:xfrm>
            <a:off x="2416969" y="1151930"/>
            <a:ext cx="7358063" cy="2321719"/>
          </a:xfrm>
          <a:prstGeom prst="rect">
            <a:avLst/>
          </a:prstGeom>
        </p:spPr>
        <p:txBody>
          <a:bodyPr lIns="71437" tIns="71437" rIns="71437" bIns="71437" anchor="b"/>
          <a:lstStyle>
            <a:lvl1pPr algn="ctr" defTabSz="410766">
              <a:lnSpc>
                <a:spcPct val="100000"/>
              </a:lnSpc>
              <a:defRPr sz="5600" spc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Title Text</a:t>
            </a:r>
          </a:p>
        </p:txBody>
      </p:sp>
      <p:sp>
        <p:nvSpPr>
          <p:cNvPr id="18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416969" y="3536156"/>
            <a:ext cx="7358063" cy="794743"/>
          </a:xfrm>
          <a:prstGeom prst="rect">
            <a:avLst/>
          </a:prstGeom>
        </p:spPr>
        <p:txBody>
          <a:bodyPr lIns="71437" tIns="71437" rIns="71437" bIns="71437"/>
          <a:lstStyle>
            <a:lvl1pPr marL="0" indent="0" algn="ctr" defTabSz="410766">
              <a:lnSpc>
                <a:spcPct val="100000"/>
              </a:lnSpc>
              <a:spcBef>
                <a:spcPts val="0"/>
              </a:spcBef>
              <a:buSzTx/>
              <a:buNone/>
              <a:defRPr sz="2200">
                <a:latin typeface="Helvetica"/>
                <a:ea typeface="Helvetica"/>
                <a:cs typeface="Helvetica"/>
                <a:sym typeface="Helvetica"/>
              </a:defRPr>
            </a:lvl1pPr>
            <a:lvl2pPr marL="0" indent="114300" algn="ctr" defTabSz="410766">
              <a:lnSpc>
                <a:spcPct val="100000"/>
              </a:lnSpc>
              <a:spcBef>
                <a:spcPts val="0"/>
              </a:spcBef>
              <a:buSzTx/>
              <a:buNone/>
              <a:defRPr sz="2200">
                <a:latin typeface="Helvetica"/>
                <a:ea typeface="Helvetica"/>
                <a:cs typeface="Helvetica"/>
                <a:sym typeface="Helvetica"/>
              </a:defRPr>
            </a:lvl2pPr>
            <a:lvl3pPr marL="0" indent="228600" algn="ctr" defTabSz="410766">
              <a:lnSpc>
                <a:spcPct val="100000"/>
              </a:lnSpc>
              <a:spcBef>
                <a:spcPts val="0"/>
              </a:spcBef>
              <a:buSzTx/>
              <a:buNone/>
              <a:defRPr sz="2200">
                <a:latin typeface="Helvetica"/>
                <a:ea typeface="Helvetica"/>
                <a:cs typeface="Helvetica"/>
                <a:sym typeface="Helvetica"/>
              </a:defRPr>
            </a:lvl3pPr>
            <a:lvl4pPr marL="0" indent="342900" algn="ctr" defTabSz="410766">
              <a:lnSpc>
                <a:spcPct val="100000"/>
              </a:lnSpc>
              <a:spcBef>
                <a:spcPts val="0"/>
              </a:spcBef>
              <a:buSzTx/>
              <a:buNone/>
              <a:defRPr sz="2200">
                <a:latin typeface="Helvetica"/>
                <a:ea typeface="Helvetica"/>
                <a:cs typeface="Helvetica"/>
                <a:sym typeface="Helvetica"/>
              </a:defRPr>
            </a:lvl4pPr>
            <a:lvl5pPr marL="0" indent="457200" algn="ctr" defTabSz="410766">
              <a:lnSpc>
                <a:spcPct val="100000"/>
              </a:lnSpc>
              <a:spcBef>
                <a:spcPts val="0"/>
              </a:spcBef>
              <a:buSzTx/>
              <a:buNone/>
              <a:defRPr sz="2200"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8E031019-9222-D233-034B-2186DC07A13B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882668" y="6505575"/>
            <a:ext cx="417935" cy="328935"/>
          </a:xfrm>
        </p:spPr>
        <p:txBody>
          <a:bodyPr lIns="71437" tIns="71437" rIns="71437" bIns="71437" anchor="t"/>
          <a:lstStyle>
            <a:lvl1pPr defTabSz="410369">
              <a:defRPr sz="120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</a:lstStyle>
          <a:p>
            <a:fld id="{24F6CE20-B866-4031-86B9-01686D93735C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12236351"/>
      </p:ext>
    </p:extLst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itle Text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ctr" defTabSz="457200">
              <a:lnSpc>
                <a:spcPct val="100000"/>
              </a:lnSpc>
              <a:defRPr sz="4400" b="0" spc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96" name="Body Level One…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3"/>
          </a:xfrm>
          <a:prstGeom prst="rect">
            <a:avLst/>
          </a:prstGeom>
        </p:spPr>
        <p:txBody>
          <a:bodyPr lIns="91439" tIns="91439" rIns="91439" bIns="91439"/>
          <a:lstStyle>
            <a:lvl1pPr marL="342900" indent="-342900" defTabSz="457200">
              <a:lnSpc>
                <a:spcPct val="100000"/>
              </a:lnSpc>
              <a:spcBef>
                <a:spcPts val="750"/>
              </a:spcBef>
              <a:buSzPct val="100000"/>
              <a:buFont typeface="Arial"/>
              <a:defRPr sz="3200">
                <a:latin typeface="Calibri"/>
                <a:ea typeface="Calibri"/>
                <a:cs typeface="Calibri"/>
                <a:sym typeface="Calibri"/>
              </a:defRPr>
            </a:lvl1pPr>
            <a:lvl2pPr marL="555171" indent="-326571" defTabSz="457200">
              <a:lnSpc>
                <a:spcPct val="100000"/>
              </a:lnSpc>
              <a:spcBef>
                <a:spcPts val="750"/>
              </a:spcBef>
              <a:buSzPct val="100000"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2pPr>
            <a:lvl3pPr marL="762000" defTabSz="457200">
              <a:lnSpc>
                <a:spcPct val="100000"/>
              </a:lnSpc>
              <a:spcBef>
                <a:spcPts val="750"/>
              </a:spcBef>
              <a:buSzPct val="100000"/>
              <a:buFont typeface="Arial"/>
              <a:defRPr sz="3200">
                <a:latin typeface="Calibri"/>
                <a:ea typeface="Calibri"/>
                <a:cs typeface="Calibri"/>
                <a:sym typeface="Calibri"/>
              </a:defRPr>
            </a:lvl3pPr>
            <a:lvl4pPr marL="1051560" indent="-365760" defTabSz="457200">
              <a:lnSpc>
                <a:spcPct val="100000"/>
              </a:lnSpc>
              <a:spcBef>
                <a:spcPts val="750"/>
              </a:spcBef>
              <a:buSzPct val="100000"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4pPr>
            <a:lvl5pPr marL="1280160" indent="-365760" defTabSz="457200">
              <a:lnSpc>
                <a:spcPct val="100000"/>
              </a:lnSpc>
              <a:spcBef>
                <a:spcPts val="750"/>
              </a:spcBef>
              <a:buSzPct val="100000"/>
              <a:buFont typeface="Arial"/>
              <a:buChar char="»"/>
              <a:defRPr sz="32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A1A316C-CFD6-291C-6911-8A29AA0422D9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9764270" y="6354248"/>
            <a:ext cx="446531" cy="369330"/>
          </a:xfrm>
        </p:spPr>
        <p:txBody>
          <a:bodyPr lIns="91439" tIns="91439" rIns="91439" bIns="91439" anchor="ctr"/>
          <a:lstStyle>
            <a:lvl1pPr algn="r" defTabSz="457200"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fld id="{15985A20-E6C1-443E-B556-3E827D951FD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6771765"/>
      </p:ext>
    </p:extLst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eur en datum"/>
          <p:cNvSpPr txBox="1">
            <a:spLocks noGrp="1"/>
          </p:cNvSpPr>
          <p:nvPr>
            <p:ph type="body" sz="quarter" idx="2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Naam presentatie"/>
          <p:cNvSpPr txBox="1">
            <a:spLocks noGrp="1"/>
          </p:cNvSpPr>
          <p:nvPr>
            <p:ph type="title"/>
          </p:nvPr>
        </p:nvSpPr>
        <p:spPr>
          <a:xfrm>
            <a:off x="603248" y="1287496"/>
            <a:ext cx="10985502" cy="2324101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A81709DE-2CC9-5860-6BB9-E90525E4FD4D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2B5271-D39A-42ED-B34E-156B547D045C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75180191"/>
      </p:ext>
    </p:extLst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's en limoenen"/>
          <p:cNvSpPr>
            <a:spLocks noGrp="1"/>
          </p:cNvSpPr>
          <p:nvPr>
            <p:ph type="pic" idx="21"/>
          </p:nvPr>
        </p:nvSpPr>
        <p:spPr>
          <a:xfrm>
            <a:off x="-577850" y="-647700"/>
            <a:ext cx="13373100" cy="8009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22" name="Naam presentatie"/>
          <p:cNvSpPr txBox="1">
            <a:spLocks noGrp="1"/>
          </p:cNvSpPr>
          <p:nvPr>
            <p:ph type="title"/>
          </p:nvPr>
        </p:nvSpPr>
        <p:spPr>
          <a:xfrm>
            <a:off x="603250" y="3562350"/>
            <a:ext cx="10985500" cy="2324100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Auteur en datum"/>
          <p:cNvSpPr txBox="1">
            <a:spLocks noGrp="1"/>
          </p:cNvSpPr>
          <p:nvPr>
            <p:ph type="body" sz="quarter" idx="22"/>
          </p:nvPr>
        </p:nvSpPr>
        <p:spPr>
          <a:xfrm>
            <a:off x="603845" y="553069"/>
            <a:ext cx="10984311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03250" y="5804955"/>
            <a:ext cx="10985500" cy="558476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C17B8687-3848-ADCF-F6FB-EDB5103958CD}"/>
              </a:ext>
            </a:extLst>
          </p:cNvPr>
          <p:cNvSpPr txBox="1">
            <a:spLocks noGrp="1" noChangeArrowheads="1"/>
          </p:cNvSpPr>
          <p:nvPr>
            <p:ph type="sldNum" sz="quarter" idx="2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AFC3A1-10CC-4C1C-A4DE-701B43804B7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13236299"/>
      </p:ext>
    </p:extLst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f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chaal met zalmkoekjes, salade en hummus"/>
          <p:cNvSpPr>
            <a:spLocks noGrp="1"/>
          </p:cNvSpPr>
          <p:nvPr>
            <p:ph type="pic" idx="21"/>
          </p:nvPr>
        </p:nvSpPr>
        <p:spPr>
          <a:xfrm>
            <a:off x="5486400" y="-101600"/>
            <a:ext cx="6072419" cy="70675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33" name="Naam dia"/>
          <p:cNvSpPr txBox="1">
            <a:spLocks noGrp="1"/>
          </p:cNvSpPr>
          <p:nvPr>
            <p:ph type="title"/>
          </p:nvPr>
        </p:nvSpPr>
        <p:spPr>
          <a:xfrm>
            <a:off x="603250" y="635000"/>
            <a:ext cx="4889500" cy="2941137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03250" y="3530288"/>
            <a:ext cx="4889500" cy="2692712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8B637577-5E3C-D791-F405-40E2FABE0C8D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xfrm>
            <a:off x="5935731" y="6489115"/>
            <a:ext cx="314189" cy="241092"/>
          </a:xfrm>
        </p:spPr>
        <p:txBody>
          <a:bodyPr/>
          <a:lstStyle>
            <a:lvl1pPr>
              <a:defRPr/>
            </a:lvl1pPr>
          </a:lstStyle>
          <a:p>
            <a:fld id="{1FAD34EE-5BE1-4115-97E9-DD9EFC95BF8F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94537713"/>
      </p:ext>
    </p:extLst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Naam di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Ondertitel dia"/>
          <p:cNvSpPr txBox="1">
            <a:spLocks noGrp="1"/>
          </p:cNvSpPr>
          <p:nvPr>
            <p:ph type="body" sz="quarter" idx="2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EB6EED8-AD07-40B6-0FF0-216B15DB7F7D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A8B9D8-3C21-42B6-8875-CB6F667E831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15522759"/>
      </p:ext>
    </p:extLst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89FC6802-72C1-4C20-FD2C-38F229FB110B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7FBED1-1532-4349-BCDF-E017B0B7109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65695376"/>
      </p:ext>
    </p:extLst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opsomm.,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ndertitel dia"/>
          <p:cNvSpPr txBox="1">
            <a:spLocks noGrp="1"/>
          </p:cNvSpPr>
          <p:nvPr>
            <p:ph type="body" sz="quarter" idx="21"/>
          </p:nvPr>
        </p:nvSpPr>
        <p:spPr>
          <a:xfrm>
            <a:off x="603250" y="1186481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3250" y="2124252"/>
            <a:ext cx="4889500" cy="41283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2" name="Schaal pappardellepasta met peterselieboter, geroosterde hazelnoten en geraspte parmezaanse kaas"/>
          <p:cNvSpPr>
            <a:spLocks noGrp="1"/>
          </p:cNvSpPr>
          <p:nvPr>
            <p:ph type="pic" idx="22"/>
          </p:nvPr>
        </p:nvSpPr>
        <p:spPr>
          <a:xfrm>
            <a:off x="6096000" y="-203633"/>
            <a:ext cx="5458437" cy="727791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63" name="Naam dia"/>
          <p:cNvSpPr txBox="1">
            <a:spLocks noGrp="1"/>
          </p:cNvSpPr>
          <p:nvPr>
            <p:ph type="title"/>
          </p:nvPr>
        </p:nvSpPr>
        <p:spPr>
          <a:xfrm>
            <a:off x="603250" y="5397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8F5ED86-1A82-27EA-6ABB-14088356FE1E}"/>
              </a:ext>
            </a:extLst>
          </p:cNvPr>
          <p:cNvSpPr txBox="1">
            <a:spLocks noGrp="1" noChangeArrowheads="1"/>
          </p:cNvSpPr>
          <p:nvPr>
            <p:ph type="sldNum" sz="quarter" idx="2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E77694-C926-43F1-8DFC-46D8545DB26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22853838"/>
      </p:ext>
    </p:extLst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opsomming en livevideo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Ondertitel dia"/>
          <p:cNvSpPr txBox="1">
            <a:spLocks noGrp="1"/>
          </p:cNvSpPr>
          <p:nvPr>
            <p:ph type="body" sz="quarter" idx="21"/>
          </p:nvPr>
        </p:nvSpPr>
        <p:spPr>
          <a:xfrm>
            <a:off x="603250" y="1186481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3250" y="2124252"/>
            <a:ext cx="4889500" cy="41283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3" name="Naam dia"/>
          <p:cNvSpPr txBox="1">
            <a:spLocks noGrp="1"/>
          </p:cNvSpPr>
          <p:nvPr>
            <p:ph type="title"/>
          </p:nvPr>
        </p:nvSpPr>
        <p:spPr>
          <a:xfrm>
            <a:off x="603250" y="5397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7FA2A9C-0F86-2BF1-C2F3-D8A3841DDDF0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647FE7-6316-489A-AFE0-BD7B3BB4331C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5414581"/>
      </p:ext>
    </p:extLst>
  </p:cSld>
  <p:clrMapOvr>
    <a:masterClrMapping/>
  </p:clrMapOvr>
  <p:transition spd="med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opsomming en livevideo gr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Ondertitel dia"/>
          <p:cNvSpPr txBox="1">
            <a:spLocks noGrp="1"/>
          </p:cNvSpPr>
          <p:nvPr>
            <p:ph type="body" sz="quarter" idx="21"/>
          </p:nvPr>
        </p:nvSpPr>
        <p:spPr>
          <a:xfrm>
            <a:off x="603250" y="1186481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3250" y="2124252"/>
            <a:ext cx="4889500" cy="41283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3" name="Naam dia"/>
          <p:cNvSpPr txBox="1">
            <a:spLocks noGrp="1"/>
          </p:cNvSpPr>
          <p:nvPr>
            <p:ph type="title"/>
          </p:nvPr>
        </p:nvSpPr>
        <p:spPr>
          <a:xfrm>
            <a:off x="603250" y="5397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858B001F-F600-36B8-7A00-BBB7A4157FDB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39D669-20D5-45EB-B0D1-0ED678C25DB8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14322088"/>
      </p:ext>
    </p:extLst>
  </p:cSld>
  <p:clrMapOvr>
    <a:masterClrMapping/>
  </p:clrMapOvr>
  <p:transition spd="med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etitel"/>
          <p:cNvSpPr txBox="1">
            <a:spLocks noGrp="1"/>
          </p:cNvSpPr>
          <p:nvPr>
            <p:ph type="title"/>
          </p:nvPr>
        </p:nvSpPr>
        <p:spPr>
          <a:xfrm>
            <a:off x="603248" y="2266950"/>
            <a:ext cx="10985502" cy="2324100"/>
          </a:xfrm>
          <a:prstGeom prst="rect">
            <a:avLst/>
          </a:prstGeom>
        </p:spPr>
        <p:txBody>
          <a:bodyPr anchor="ctr"/>
          <a:lstStyle>
            <a:lvl1pPr>
              <a:defRPr sz="5800" b="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F485C056-3945-8232-09D9-24F5F741B2D4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935731" y="6489115"/>
            <a:ext cx="314189" cy="241092"/>
          </a:xfrm>
        </p:spPr>
        <p:txBody>
          <a:bodyPr/>
          <a:lstStyle>
            <a:lvl1pPr>
              <a:defRPr/>
            </a:lvl1pPr>
          </a:lstStyle>
          <a:p>
            <a:fld id="{A10CAA84-5EE8-473E-829C-3036841D1CF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99063616"/>
      </p:ext>
    </p:extLst>
  </p:cSld>
  <p:clrMapOvr>
    <a:masterClrMapping/>
  </p:clrMapOvr>
  <p:transition spd="med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Naam dia"/>
          <p:cNvSpPr txBox="1">
            <a:spLocks noGrp="1"/>
          </p:cNvSpPr>
          <p:nvPr>
            <p:ph type="title"/>
          </p:nvPr>
        </p:nvSpPr>
        <p:spPr>
          <a:xfrm>
            <a:off x="603250" y="539750"/>
            <a:ext cx="10985500" cy="7174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0" name="Ondertitel dia"/>
          <p:cNvSpPr txBox="1">
            <a:spLocks noGrp="1"/>
          </p:cNvSpPr>
          <p:nvPr>
            <p:ph type="body" sz="quarter" idx="2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F9C1871A-E5C9-4F18-ABDD-08B3A29B8C06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976563-80F1-431E-BE8F-AF10C45F92C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73674314"/>
      </p:ext>
    </p:extLst>
  </p:cSld>
  <p:clrMapOvr>
    <a:masterClrMapping/>
  </p:clrMapOvr>
  <p:transition spd="med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el agenda"/>
          <p:cNvSpPr txBox="1">
            <a:spLocks noGrp="1"/>
          </p:cNvSpPr>
          <p:nvPr>
            <p:ph type="title"/>
          </p:nvPr>
        </p:nvSpPr>
        <p:spPr>
          <a:xfrm>
            <a:off x="603250" y="539750"/>
            <a:ext cx="10985500" cy="7175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Ondertitel agenda"/>
          <p:cNvSpPr txBox="1">
            <a:spLocks noGrp="1"/>
          </p:cNvSpPr>
          <p:nvPr>
            <p:ph type="body" sz="quarter" idx="2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1pPr>
            <a:lvl2pPr marL="0" indent="2286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2pPr>
            <a:lvl3pPr marL="0" indent="4572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3pPr>
            <a:lvl4pPr marL="0" indent="6858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4pPr>
            <a:lvl5pPr marL="0" indent="9144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F66CC268-C7CB-DF5E-72B8-9E93647B9734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3EF901-5528-43CF-AB37-51A1B453B750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25091457"/>
      </p:ext>
    </p:extLst>
  </p:cSld>
  <p:clrMapOvr>
    <a:masterClrMapping/>
  </p:clrMapOvr>
  <p:transition spd="med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3250" y="2460422"/>
            <a:ext cx="10985500" cy="1937157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2286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6858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BF5AE42C-997B-9578-EDD0-6B7ED8CAEDB4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CC5FE2-2C5D-4304-9C48-1073A260C5F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52131773"/>
      </p:ext>
    </p:extLst>
  </p:cSld>
  <p:clrMapOvr>
    <a:masterClrMapping/>
  </p:clrMapOvr>
  <p:transition spd="med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root f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idx="1"/>
          </p:nvPr>
        </p:nvSpPr>
        <p:spPr>
          <a:xfrm>
            <a:off x="603250" y="537964"/>
            <a:ext cx="10985500" cy="3620792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1pPr>
            <a:lvl2pPr marL="0" indent="2286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2pPr>
            <a:lvl3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3pPr>
            <a:lvl4pPr marL="0" indent="6858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4pPr>
            <a:lvl5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27" name="Feitinformatie"/>
          <p:cNvSpPr txBox="1">
            <a:spLocks noGrp="1"/>
          </p:cNvSpPr>
          <p:nvPr>
            <p:ph type="body" sz="quarter" idx="21"/>
          </p:nvPr>
        </p:nvSpPr>
        <p:spPr>
          <a:xfrm>
            <a:off x="603250" y="4131090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8D966083-5583-3C09-F8F7-DD88BD1EEE17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CA9EF2-F9DA-4340-8DC8-425DFC2E593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05209688"/>
      </p:ext>
    </p:extLst>
  </p:cSld>
  <p:clrMapOvr>
    <a:masterClrMapping/>
  </p:clrMapOvr>
  <p:transition spd="med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oekenning"/>
          <p:cNvSpPr txBox="1">
            <a:spLocks noGrp="1"/>
          </p:cNvSpPr>
          <p:nvPr>
            <p:ph type="body" sz="quarter" idx="21"/>
          </p:nvPr>
        </p:nvSpPr>
        <p:spPr>
          <a:xfrm>
            <a:off x="1215012" y="5337727"/>
            <a:ext cx="10100026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76962" y="2469930"/>
            <a:ext cx="10438077" cy="1918140"/>
          </a:xfrm>
          <a:prstGeom prst="rect">
            <a:avLst/>
          </a:prstGeom>
        </p:spPr>
        <p:txBody>
          <a:bodyPr/>
          <a:lstStyle>
            <a:lvl1pPr marL="319462" indent="-2349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319462" indent="-63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319462" indent="2222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319462" indent="4508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319462" indent="6794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2E62676C-39ED-892A-924E-2209470A4D0D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6E666B-C3D8-4C53-901B-380C4FC3E28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85933669"/>
      </p:ext>
    </p:extLst>
  </p:cSld>
  <p:clrMapOvr>
    <a:masterClrMapping/>
  </p:clrMapOvr>
  <p:transition spd="med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driem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chaal salade met gebakken rijst, gekookte eieren en eetstokjes"/>
          <p:cNvSpPr>
            <a:spLocks noGrp="1"/>
          </p:cNvSpPr>
          <p:nvPr>
            <p:ph type="pic" sz="quarter" idx="21"/>
          </p:nvPr>
        </p:nvSpPr>
        <p:spPr>
          <a:xfrm>
            <a:off x="7880350" y="508000"/>
            <a:ext cx="3719550" cy="297483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145" name="Schaal met zalmkoekjes, salade en hummus "/>
          <p:cNvSpPr>
            <a:spLocks noGrp="1"/>
          </p:cNvSpPr>
          <p:nvPr>
            <p:ph type="pic" sz="half" idx="22"/>
          </p:nvPr>
        </p:nvSpPr>
        <p:spPr>
          <a:xfrm>
            <a:off x="6750050" y="1989138"/>
            <a:ext cx="5219700" cy="607509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146" name="Schaal pappardellepasta met peterselieboter, geroosterde hazelnoten en geraspte parmezaanse kaas"/>
          <p:cNvSpPr>
            <a:spLocks noGrp="1"/>
          </p:cNvSpPr>
          <p:nvPr>
            <p:ph type="pic" idx="23"/>
          </p:nvPr>
        </p:nvSpPr>
        <p:spPr>
          <a:xfrm>
            <a:off x="-69850" y="247650"/>
            <a:ext cx="8305800" cy="62293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B5418CD3-5816-B862-5094-DCE4D0194428}"/>
              </a:ext>
            </a:extLst>
          </p:cNvPr>
          <p:cNvSpPr txBox="1">
            <a:spLocks noGrp="1" noChangeArrowheads="1"/>
          </p:cNvSpPr>
          <p:nvPr>
            <p:ph type="sldNum" sz="quarter" idx="2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4B5483-9F0F-4A31-828C-4EB60D8BFC5F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35921584"/>
      </p:ext>
    </p:extLst>
  </p:cSld>
  <p:clrMapOvr>
    <a:masterClrMapping/>
  </p:clrMapOvr>
  <p:transition spd="med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chaal salade met gebakken rijst, gekookte eieren en eetstokjes"/>
          <p:cNvSpPr>
            <a:spLocks noGrp="1"/>
          </p:cNvSpPr>
          <p:nvPr>
            <p:ph type="pic" idx="21"/>
          </p:nvPr>
        </p:nvSpPr>
        <p:spPr>
          <a:xfrm>
            <a:off x="-666750" y="-2762250"/>
            <a:ext cx="13525500" cy="10820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F8EC816-050E-488D-21A6-F824F2A83494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6F0D13D-F9B5-4FFD-93BF-FB320745EE13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57663356"/>
      </p:ext>
    </p:extLst>
  </p:cSld>
  <p:clrMapOvr>
    <a:masterClrMapping/>
  </p:clrMapOvr>
  <p:transition spd="med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>
            <a:extLst>
              <a:ext uri="{FF2B5EF4-FFF2-40B4-BE49-F238E27FC236}">
                <a16:creationId xmlns:a16="http://schemas.microsoft.com/office/drawing/2014/main" id="{EF22F942-D95F-831B-9D63-A727F1621AE3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842930-2AD1-480E-A8C5-27322BE94D4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60308830"/>
      </p:ext>
    </p:extLst>
  </p:cSld>
  <p:clrMapOvr>
    <a:masterClrMapping/>
  </p:clrMapOvr>
  <p:transition spd="med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TERRA">
    <p:bg>
      <p:bgPr>
        <a:solidFill>
          <a:srgbClr val="F582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itle Text"/>
          <p:cNvSpPr txBox="1">
            <a:spLocks noGrp="1"/>
          </p:cNvSpPr>
          <p:nvPr>
            <p:ph type="body" idx="21"/>
          </p:nvPr>
        </p:nvSpPr>
        <p:spPr>
          <a:xfrm>
            <a:off x="1016000" y="1108355"/>
            <a:ext cx="10160000" cy="4447169"/>
          </a:xfrm>
          <a:prstGeom prst="rect">
            <a:avLst/>
          </a:prstGeom>
        </p:spPr>
        <p:txBody>
          <a:bodyPr lIns="91439" tIns="91439" rIns="91439" bIns="91439" anchor="ctr">
            <a:noAutofit/>
          </a:bodyPr>
          <a:lstStyle>
            <a:lvl1pPr marL="0" indent="0" algn="ctr" defTabSz="914400">
              <a:spcBef>
                <a:spcPts val="0"/>
              </a:spcBef>
              <a:buSzTx/>
              <a:buNone/>
              <a:defRPr sz="10000" b="1" cap="all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Title Text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C489885C-8B5C-5BB3-C094-690D61D29BD3}"/>
              </a:ext>
            </a:extLst>
          </p:cNvPr>
          <p:cNvSpPr txBox="1">
            <a:spLocks noGrp="1"/>
          </p:cNvSpPr>
          <p:nvPr>
            <p:ph type="sldNum" sz="quarter" idx="22"/>
          </p:nvPr>
        </p:nvSpPr>
        <p:spPr>
          <a:xfrm>
            <a:off x="8427259" y="6129366"/>
            <a:ext cx="620681" cy="453968"/>
          </a:xfrm>
          <a:noFill/>
          <a:ln w="12700">
            <a:miter lim="400000"/>
          </a:ln>
        </p:spPr>
        <p:txBody>
          <a:bodyPr lIns="91439" tIns="91439" rIns="91439" bIns="91439" anchor="ctr"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 sz="1750" kern="0" spc="35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/>
            </a:pPr>
            <a:fld id="{57BC3209-24EB-405A-AB06-AC01BAB52506}" type="slidenum">
              <a:rPr/>
              <a:pPr>
                <a:defRPr/>
              </a:pPr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3249076"/>
      </p:ext>
    </p:extLst>
  </p:cSld>
  <p:clrMapOvr>
    <a:masterClrMapping/>
  </p:clrMapOvr>
  <p:transition spd="med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sub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le Text"/>
          <p:cNvSpPr txBox="1">
            <a:spLocks noGrp="1"/>
          </p:cNvSpPr>
          <p:nvPr>
            <p:ph type="title"/>
          </p:nvPr>
        </p:nvSpPr>
        <p:spPr>
          <a:xfrm>
            <a:off x="889000" y="1149350"/>
            <a:ext cx="10414000" cy="2324100"/>
          </a:xfrm>
          <a:prstGeom prst="rect">
            <a:avLst/>
          </a:prstGeom>
        </p:spPr>
        <p:txBody>
          <a:bodyPr anchor="b"/>
          <a:lstStyle>
            <a:lvl1pPr algn="ctr" defTabSz="412750">
              <a:lnSpc>
                <a:spcPct val="100000"/>
              </a:lnSpc>
              <a:defRPr sz="5600" b="0" spc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7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9000" y="3536950"/>
            <a:ext cx="10414000" cy="793750"/>
          </a:xfrm>
          <a:prstGeom prst="rect">
            <a:avLst/>
          </a:prstGeom>
        </p:spPr>
        <p:txBody>
          <a:bodyPr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1143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2286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3429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45720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7C8244BE-E1D0-D140-FC20-76A098B0CA1C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905434" y="6540500"/>
            <a:ext cx="374783" cy="287258"/>
          </a:xfrm>
        </p:spPr>
        <p:txBody>
          <a:bodyPr anchor="t"/>
          <a:lstStyle>
            <a:lvl1pPr defTabSz="412750">
              <a:defRPr sz="12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39E57804-8D3E-4478-88EF-F565BEE2AA7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45228733"/>
      </p:ext>
    </p:extLst>
  </p:cSld>
  <p:clrMapOvr>
    <a:masterClrMapping/>
  </p:clrMapOvr>
  <p:transition spd="med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el en sub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itle Text"/>
          <p:cNvSpPr txBox="1">
            <a:spLocks noGrp="1"/>
          </p:cNvSpPr>
          <p:nvPr>
            <p:ph type="title"/>
          </p:nvPr>
        </p:nvSpPr>
        <p:spPr>
          <a:xfrm>
            <a:off x="2416969" y="1151930"/>
            <a:ext cx="7358063" cy="2321719"/>
          </a:xfrm>
          <a:prstGeom prst="rect">
            <a:avLst/>
          </a:prstGeom>
        </p:spPr>
        <p:txBody>
          <a:bodyPr lIns="71437" tIns="71437" rIns="71437" bIns="71437" anchor="b"/>
          <a:lstStyle>
            <a:lvl1pPr algn="ctr" defTabSz="410766">
              <a:lnSpc>
                <a:spcPct val="100000"/>
              </a:lnSpc>
              <a:defRPr sz="5600" spc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Title Text</a:t>
            </a:r>
          </a:p>
        </p:txBody>
      </p:sp>
      <p:sp>
        <p:nvSpPr>
          <p:cNvPr id="18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416969" y="3536156"/>
            <a:ext cx="7358063" cy="794743"/>
          </a:xfrm>
          <a:prstGeom prst="rect">
            <a:avLst/>
          </a:prstGeom>
        </p:spPr>
        <p:txBody>
          <a:bodyPr lIns="71437" tIns="71437" rIns="71437" bIns="71437"/>
          <a:lstStyle>
            <a:lvl1pPr marL="0" indent="0" algn="ctr" defTabSz="410766">
              <a:lnSpc>
                <a:spcPct val="100000"/>
              </a:lnSpc>
              <a:spcBef>
                <a:spcPts val="0"/>
              </a:spcBef>
              <a:buSzTx/>
              <a:buNone/>
              <a:defRPr sz="2200">
                <a:latin typeface="Helvetica"/>
                <a:ea typeface="Helvetica"/>
                <a:cs typeface="Helvetica"/>
                <a:sym typeface="Helvetica"/>
              </a:defRPr>
            </a:lvl1pPr>
            <a:lvl2pPr marL="0" indent="114300" algn="ctr" defTabSz="410766">
              <a:lnSpc>
                <a:spcPct val="100000"/>
              </a:lnSpc>
              <a:spcBef>
                <a:spcPts val="0"/>
              </a:spcBef>
              <a:buSzTx/>
              <a:buNone/>
              <a:defRPr sz="2200">
                <a:latin typeface="Helvetica"/>
                <a:ea typeface="Helvetica"/>
                <a:cs typeface="Helvetica"/>
                <a:sym typeface="Helvetica"/>
              </a:defRPr>
            </a:lvl2pPr>
            <a:lvl3pPr marL="0" indent="228600" algn="ctr" defTabSz="410766">
              <a:lnSpc>
                <a:spcPct val="100000"/>
              </a:lnSpc>
              <a:spcBef>
                <a:spcPts val="0"/>
              </a:spcBef>
              <a:buSzTx/>
              <a:buNone/>
              <a:defRPr sz="2200">
                <a:latin typeface="Helvetica"/>
                <a:ea typeface="Helvetica"/>
                <a:cs typeface="Helvetica"/>
                <a:sym typeface="Helvetica"/>
              </a:defRPr>
            </a:lvl3pPr>
            <a:lvl4pPr marL="0" indent="342900" algn="ctr" defTabSz="410766">
              <a:lnSpc>
                <a:spcPct val="100000"/>
              </a:lnSpc>
              <a:spcBef>
                <a:spcPts val="0"/>
              </a:spcBef>
              <a:buSzTx/>
              <a:buNone/>
              <a:defRPr sz="2200">
                <a:latin typeface="Helvetica"/>
                <a:ea typeface="Helvetica"/>
                <a:cs typeface="Helvetica"/>
                <a:sym typeface="Helvetica"/>
              </a:defRPr>
            </a:lvl4pPr>
            <a:lvl5pPr marL="0" indent="457200" algn="ctr" defTabSz="410766">
              <a:lnSpc>
                <a:spcPct val="100000"/>
              </a:lnSpc>
              <a:spcBef>
                <a:spcPts val="0"/>
              </a:spcBef>
              <a:buSzTx/>
              <a:buNone/>
              <a:defRPr sz="2200"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284DC18A-0FFE-4C7D-5786-BE84A11A564D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882668" y="6505575"/>
            <a:ext cx="417935" cy="328935"/>
          </a:xfrm>
        </p:spPr>
        <p:txBody>
          <a:bodyPr lIns="71437" tIns="71437" rIns="71437" bIns="71437" anchor="t"/>
          <a:lstStyle>
            <a:lvl1pPr defTabSz="410369">
              <a:defRPr sz="120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</a:lstStyle>
          <a:p>
            <a:fld id="{F2913FB4-C9F0-4846-AA2E-1208A7FCF14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58962008"/>
      </p:ext>
    </p:extLst>
  </p:cSld>
  <p:clrMapOvr>
    <a:masterClrMapping/>
  </p:clrMapOvr>
  <p:transition spd="med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itle Text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ctr" defTabSz="457200">
              <a:lnSpc>
                <a:spcPct val="100000"/>
              </a:lnSpc>
              <a:defRPr sz="4400" b="0" spc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96" name="Body Level One…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3"/>
          </a:xfrm>
          <a:prstGeom prst="rect">
            <a:avLst/>
          </a:prstGeom>
        </p:spPr>
        <p:txBody>
          <a:bodyPr lIns="91439" tIns="91439" rIns="91439" bIns="91439"/>
          <a:lstStyle>
            <a:lvl1pPr marL="342900" indent="-342900" defTabSz="457200">
              <a:lnSpc>
                <a:spcPct val="100000"/>
              </a:lnSpc>
              <a:spcBef>
                <a:spcPts val="750"/>
              </a:spcBef>
              <a:buSzPct val="100000"/>
              <a:buFont typeface="Arial"/>
              <a:defRPr sz="3200">
                <a:latin typeface="Calibri"/>
                <a:ea typeface="Calibri"/>
                <a:cs typeface="Calibri"/>
                <a:sym typeface="Calibri"/>
              </a:defRPr>
            </a:lvl1pPr>
            <a:lvl2pPr marL="555171" indent="-326571" defTabSz="457200">
              <a:lnSpc>
                <a:spcPct val="100000"/>
              </a:lnSpc>
              <a:spcBef>
                <a:spcPts val="750"/>
              </a:spcBef>
              <a:buSzPct val="100000"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2pPr>
            <a:lvl3pPr marL="762000" defTabSz="457200">
              <a:lnSpc>
                <a:spcPct val="100000"/>
              </a:lnSpc>
              <a:spcBef>
                <a:spcPts val="750"/>
              </a:spcBef>
              <a:buSzPct val="100000"/>
              <a:buFont typeface="Arial"/>
              <a:defRPr sz="3200">
                <a:latin typeface="Calibri"/>
                <a:ea typeface="Calibri"/>
                <a:cs typeface="Calibri"/>
                <a:sym typeface="Calibri"/>
              </a:defRPr>
            </a:lvl3pPr>
            <a:lvl4pPr marL="1051560" indent="-365760" defTabSz="457200">
              <a:lnSpc>
                <a:spcPct val="100000"/>
              </a:lnSpc>
              <a:spcBef>
                <a:spcPts val="750"/>
              </a:spcBef>
              <a:buSzPct val="100000"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4pPr>
            <a:lvl5pPr marL="1280160" indent="-365760" defTabSz="457200">
              <a:lnSpc>
                <a:spcPct val="100000"/>
              </a:lnSpc>
              <a:spcBef>
                <a:spcPts val="750"/>
              </a:spcBef>
              <a:buSzPct val="100000"/>
              <a:buFont typeface="Arial"/>
              <a:buChar char="»"/>
              <a:defRPr sz="32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6EE634B9-707B-0A53-0123-D5D75918422E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9764270" y="6354248"/>
            <a:ext cx="446531" cy="369330"/>
          </a:xfrm>
        </p:spPr>
        <p:txBody>
          <a:bodyPr lIns="91439" tIns="91439" rIns="91439" bIns="91439" anchor="ctr"/>
          <a:lstStyle>
            <a:lvl1pPr algn="r" defTabSz="457200"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fld id="{80BD7C16-93A4-481C-ADF3-F3C57AC10F5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6568176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image" Target="../media/image2.svg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image" Target="../media/image1.svg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0D92DD7-C6D2-5F15-27DD-4A6158215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47" y="396000"/>
            <a:ext cx="107315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57A13CC-23D3-9C0A-D4E8-45FC9BDD0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2248" y="1800000"/>
            <a:ext cx="10731552" cy="36348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Vrije vorm: vorm 3">
            <a:extLst>
              <a:ext uri="{FF2B5EF4-FFF2-40B4-BE49-F238E27FC236}">
                <a16:creationId xmlns:a16="http://schemas.microsoft.com/office/drawing/2014/main" id="{1760E80A-3417-88A4-6E96-22CF372060CD}"/>
              </a:ext>
            </a:extLst>
          </p:cNvPr>
          <p:cNvSpPr/>
          <p:nvPr userDrawn="1"/>
        </p:nvSpPr>
        <p:spPr>
          <a:xfrm rot="21237862">
            <a:off x="-142771" y="5947119"/>
            <a:ext cx="1530035" cy="562082"/>
          </a:xfrm>
          <a:custGeom>
            <a:avLst/>
            <a:gdLst>
              <a:gd name="connsiteX0" fmla="*/ 0 w 1306370"/>
              <a:gd name="connsiteY0" fmla="*/ 0 h 504000"/>
              <a:gd name="connsiteX1" fmla="*/ 1054370 w 1306370"/>
              <a:gd name="connsiteY1" fmla="*/ 0 h 504000"/>
              <a:gd name="connsiteX2" fmla="*/ 1306370 w 1306370"/>
              <a:gd name="connsiteY2" fmla="*/ 252000 h 504000"/>
              <a:gd name="connsiteX3" fmla="*/ 1054370 w 1306370"/>
              <a:gd name="connsiteY3" fmla="*/ 504000 h 504000"/>
              <a:gd name="connsiteX4" fmla="*/ 0 w 1306370"/>
              <a:gd name="connsiteY4" fmla="*/ 504000 h 504000"/>
              <a:gd name="connsiteX0" fmla="*/ 0 w 1325565"/>
              <a:gd name="connsiteY0" fmla="*/ 366 h 504000"/>
              <a:gd name="connsiteX1" fmla="*/ 1073565 w 1325565"/>
              <a:gd name="connsiteY1" fmla="*/ 0 h 504000"/>
              <a:gd name="connsiteX2" fmla="*/ 1325565 w 1325565"/>
              <a:gd name="connsiteY2" fmla="*/ 252000 h 504000"/>
              <a:gd name="connsiteX3" fmla="*/ 1073565 w 1325565"/>
              <a:gd name="connsiteY3" fmla="*/ 504000 h 504000"/>
              <a:gd name="connsiteX4" fmla="*/ 19195 w 1325565"/>
              <a:gd name="connsiteY4" fmla="*/ 504000 h 504000"/>
              <a:gd name="connsiteX5" fmla="*/ 0 w 1325565"/>
              <a:gd name="connsiteY5" fmla="*/ 366 h 504000"/>
              <a:gd name="connsiteX0" fmla="*/ 57834 w 1383399"/>
              <a:gd name="connsiteY0" fmla="*/ 366 h 507827"/>
              <a:gd name="connsiteX1" fmla="*/ 1131399 w 1383399"/>
              <a:gd name="connsiteY1" fmla="*/ 0 h 507827"/>
              <a:gd name="connsiteX2" fmla="*/ 1383399 w 1383399"/>
              <a:gd name="connsiteY2" fmla="*/ 252000 h 507827"/>
              <a:gd name="connsiteX3" fmla="*/ 1131399 w 1383399"/>
              <a:gd name="connsiteY3" fmla="*/ 504000 h 507827"/>
              <a:gd name="connsiteX4" fmla="*/ 0 w 1383399"/>
              <a:gd name="connsiteY4" fmla="*/ 507827 h 507827"/>
              <a:gd name="connsiteX5" fmla="*/ 57834 w 1383399"/>
              <a:gd name="connsiteY5" fmla="*/ 366 h 507827"/>
              <a:gd name="connsiteX0" fmla="*/ 57834 w 1383399"/>
              <a:gd name="connsiteY0" fmla="*/ 366 h 507827"/>
              <a:gd name="connsiteX1" fmla="*/ 1131399 w 1383399"/>
              <a:gd name="connsiteY1" fmla="*/ 0 h 507827"/>
              <a:gd name="connsiteX2" fmla="*/ 1383399 w 1383399"/>
              <a:gd name="connsiteY2" fmla="*/ 252000 h 507827"/>
              <a:gd name="connsiteX3" fmla="*/ 1131399 w 1383399"/>
              <a:gd name="connsiteY3" fmla="*/ 504000 h 507827"/>
              <a:gd name="connsiteX4" fmla="*/ 0 w 1383399"/>
              <a:gd name="connsiteY4" fmla="*/ 507827 h 507827"/>
              <a:gd name="connsiteX5" fmla="*/ 57834 w 1383399"/>
              <a:gd name="connsiteY5" fmla="*/ 366 h 507827"/>
              <a:gd name="connsiteX0" fmla="*/ 57834 w 1383399"/>
              <a:gd name="connsiteY0" fmla="*/ 366 h 507827"/>
              <a:gd name="connsiteX1" fmla="*/ 1131399 w 1383399"/>
              <a:gd name="connsiteY1" fmla="*/ 0 h 507827"/>
              <a:gd name="connsiteX2" fmla="*/ 1383399 w 1383399"/>
              <a:gd name="connsiteY2" fmla="*/ 252000 h 507827"/>
              <a:gd name="connsiteX3" fmla="*/ 1131399 w 1383399"/>
              <a:gd name="connsiteY3" fmla="*/ 504000 h 507827"/>
              <a:gd name="connsiteX4" fmla="*/ 0 w 1383399"/>
              <a:gd name="connsiteY4" fmla="*/ 507827 h 507827"/>
              <a:gd name="connsiteX5" fmla="*/ 57834 w 1383399"/>
              <a:gd name="connsiteY5" fmla="*/ 366 h 507827"/>
              <a:gd name="connsiteX0" fmla="*/ 50730 w 1383399"/>
              <a:gd name="connsiteY0" fmla="*/ 0 h 508213"/>
              <a:gd name="connsiteX1" fmla="*/ 1131399 w 1383399"/>
              <a:gd name="connsiteY1" fmla="*/ 386 h 508213"/>
              <a:gd name="connsiteX2" fmla="*/ 1383399 w 1383399"/>
              <a:gd name="connsiteY2" fmla="*/ 252386 h 508213"/>
              <a:gd name="connsiteX3" fmla="*/ 1131399 w 1383399"/>
              <a:gd name="connsiteY3" fmla="*/ 504386 h 508213"/>
              <a:gd name="connsiteX4" fmla="*/ 0 w 1383399"/>
              <a:gd name="connsiteY4" fmla="*/ 508213 h 508213"/>
              <a:gd name="connsiteX5" fmla="*/ 50730 w 1383399"/>
              <a:gd name="connsiteY5" fmla="*/ 0 h 508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3399" h="508213">
                <a:moveTo>
                  <a:pt x="50730" y="0"/>
                </a:moveTo>
                <a:lnTo>
                  <a:pt x="1131399" y="386"/>
                </a:lnTo>
                <a:cubicBezTo>
                  <a:pt x="1270575" y="386"/>
                  <a:pt x="1383399" y="113210"/>
                  <a:pt x="1383399" y="252386"/>
                </a:cubicBezTo>
                <a:cubicBezTo>
                  <a:pt x="1383399" y="391562"/>
                  <a:pt x="1270575" y="504386"/>
                  <a:pt x="1131399" y="504386"/>
                </a:cubicBezTo>
                <a:lnTo>
                  <a:pt x="0" y="508213"/>
                </a:lnTo>
                <a:cubicBezTo>
                  <a:pt x="10838" y="350937"/>
                  <a:pt x="29783" y="184941"/>
                  <a:pt x="50730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D3985CEE-E99A-19E3-8A22-48D3B04F564B}"/>
              </a:ext>
            </a:extLst>
          </p:cNvPr>
          <p:cNvSpPr/>
          <p:nvPr userDrawn="1"/>
        </p:nvSpPr>
        <p:spPr>
          <a:xfrm>
            <a:off x="0" y="5904946"/>
            <a:ext cx="1306370" cy="504000"/>
          </a:xfrm>
          <a:custGeom>
            <a:avLst/>
            <a:gdLst>
              <a:gd name="connsiteX0" fmla="*/ 0 w 1306370"/>
              <a:gd name="connsiteY0" fmla="*/ 0 h 504000"/>
              <a:gd name="connsiteX1" fmla="*/ 1054370 w 1306370"/>
              <a:gd name="connsiteY1" fmla="*/ 0 h 504000"/>
              <a:gd name="connsiteX2" fmla="*/ 1306370 w 1306370"/>
              <a:gd name="connsiteY2" fmla="*/ 252000 h 504000"/>
              <a:gd name="connsiteX3" fmla="*/ 1054370 w 1306370"/>
              <a:gd name="connsiteY3" fmla="*/ 504000 h 504000"/>
              <a:gd name="connsiteX4" fmla="*/ 0 w 1306370"/>
              <a:gd name="connsiteY4" fmla="*/ 504000 h 5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6370" h="504000">
                <a:moveTo>
                  <a:pt x="0" y="0"/>
                </a:moveTo>
                <a:lnTo>
                  <a:pt x="1054370" y="0"/>
                </a:lnTo>
                <a:cubicBezTo>
                  <a:pt x="1193546" y="0"/>
                  <a:pt x="1306370" y="112824"/>
                  <a:pt x="1306370" y="252000"/>
                </a:cubicBezTo>
                <a:cubicBezTo>
                  <a:pt x="1306370" y="391176"/>
                  <a:pt x="1193546" y="504000"/>
                  <a:pt x="1054370" y="504000"/>
                </a:cubicBezTo>
                <a:lnTo>
                  <a:pt x="0" y="504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4FDA6A7-F6B9-89C5-F684-C95CC7C27A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27536" y="6034537"/>
            <a:ext cx="646574" cy="24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4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49" r:id="rId2"/>
    <p:sldLayoutId id="2147483660" r:id="rId3"/>
    <p:sldLayoutId id="2147483650" r:id="rId4"/>
    <p:sldLayoutId id="2147483665" r:id="rId5"/>
    <p:sldLayoutId id="2147483662" r:id="rId6"/>
    <p:sldLayoutId id="2147483666" r:id="rId7"/>
    <p:sldLayoutId id="2147483663" r:id="rId8"/>
    <p:sldLayoutId id="2147483667" r:id="rId9"/>
    <p:sldLayoutId id="2147483664" r:id="rId10"/>
    <p:sldLayoutId id="2147483668" r:id="rId11"/>
    <p:sldLayoutId id="2147483652" r:id="rId12"/>
    <p:sldLayoutId id="2147483653" r:id="rId13"/>
    <p:sldLayoutId id="2147483654" r:id="rId14"/>
    <p:sldLayoutId id="2147483669" r:id="rId15"/>
    <p:sldLayoutId id="2147483655" r:id="rId16"/>
    <p:sldLayoutId id="2147483670" r:id="rId17"/>
    <p:sldLayoutId id="2147483672" r:id="rId18"/>
    <p:sldLayoutId id="2147483674" r:id="rId19"/>
    <p:sldLayoutId id="2147483656" r:id="rId20"/>
    <p:sldLayoutId id="214748365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</a:buBlip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3600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</a:buBlip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</a:buBlip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440000" indent="-3600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</a:buBlip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</a:buBlip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0D92DD7-C6D2-5F15-27DD-4A6158215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47" y="396000"/>
            <a:ext cx="107315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57A13CC-23D3-9C0A-D4E8-45FC9BDD0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2248" y="1800000"/>
            <a:ext cx="10731552" cy="36348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Vrije vorm: vorm 3">
            <a:extLst>
              <a:ext uri="{FF2B5EF4-FFF2-40B4-BE49-F238E27FC236}">
                <a16:creationId xmlns:a16="http://schemas.microsoft.com/office/drawing/2014/main" id="{1760E80A-3417-88A4-6E96-22CF372060CD}"/>
              </a:ext>
            </a:extLst>
          </p:cNvPr>
          <p:cNvSpPr/>
          <p:nvPr userDrawn="1"/>
        </p:nvSpPr>
        <p:spPr>
          <a:xfrm rot="21237862">
            <a:off x="-142771" y="5947119"/>
            <a:ext cx="1530035" cy="562082"/>
          </a:xfrm>
          <a:custGeom>
            <a:avLst/>
            <a:gdLst>
              <a:gd name="connsiteX0" fmla="*/ 0 w 1306370"/>
              <a:gd name="connsiteY0" fmla="*/ 0 h 504000"/>
              <a:gd name="connsiteX1" fmla="*/ 1054370 w 1306370"/>
              <a:gd name="connsiteY1" fmla="*/ 0 h 504000"/>
              <a:gd name="connsiteX2" fmla="*/ 1306370 w 1306370"/>
              <a:gd name="connsiteY2" fmla="*/ 252000 h 504000"/>
              <a:gd name="connsiteX3" fmla="*/ 1054370 w 1306370"/>
              <a:gd name="connsiteY3" fmla="*/ 504000 h 504000"/>
              <a:gd name="connsiteX4" fmla="*/ 0 w 1306370"/>
              <a:gd name="connsiteY4" fmla="*/ 504000 h 504000"/>
              <a:gd name="connsiteX0" fmla="*/ 0 w 1325565"/>
              <a:gd name="connsiteY0" fmla="*/ 366 h 504000"/>
              <a:gd name="connsiteX1" fmla="*/ 1073565 w 1325565"/>
              <a:gd name="connsiteY1" fmla="*/ 0 h 504000"/>
              <a:gd name="connsiteX2" fmla="*/ 1325565 w 1325565"/>
              <a:gd name="connsiteY2" fmla="*/ 252000 h 504000"/>
              <a:gd name="connsiteX3" fmla="*/ 1073565 w 1325565"/>
              <a:gd name="connsiteY3" fmla="*/ 504000 h 504000"/>
              <a:gd name="connsiteX4" fmla="*/ 19195 w 1325565"/>
              <a:gd name="connsiteY4" fmla="*/ 504000 h 504000"/>
              <a:gd name="connsiteX5" fmla="*/ 0 w 1325565"/>
              <a:gd name="connsiteY5" fmla="*/ 366 h 504000"/>
              <a:gd name="connsiteX0" fmla="*/ 57834 w 1383399"/>
              <a:gd name="connsiteY0" fmla="*/ 366 h 507827"/>
              <a:gd name="connsiteX1" fmla="*/ 1131399 w 1383399"/>
              <a:gd name="connsiteY1" fmla="*/ 0 h 507827"/>
              <a:gd name="connsiteX2" fmla="*/ 1383399 w 1383399"/>
              <a:gd name="connsiteY2" fmla="*/ 252000 h 507827"/>
              <a:gd name="connsiteX3" fmla="*/ 1131399 w 1383399"/>
              <a:gd name="connsiteY3" fmla="*/ 504000 h 507827"/>
              <a:gd name="connsiteX4" fmla="*/ 0 w 1383399"/>
              <a:gd name="connsiteY4" fmla="*/ 507827 h 507827"/>
              <a:gd name="connsiteX5" fmla="*/ 57834 w 1383399"/>
              <a:gd name="connsiteY5" fmla="*/ 366 h 507827"/>
              <a:gd name="connsiteX0" fmla="*/ 57834 w 1383399"/>
              <a:gd name="connsiteY0" fmla="*/ 366 h 507827"/>
              <a:gd name="connsiteX1" fmla="*/ 1131399 w 1383399"/>
              <a:gd name="connsiteY1" fmla="*/ 0 h 507827"/>
              <a:gd name="connsiteX2" fmla="*/ 1383399 w 1383399"/>
              <a:gd name="connsiteY2" fmla="*/ 252000 h 507827"/>
              <a:gd name="connsiteX3" fmla="*/ 1131399 w 1383399"/>
              <a:gd name="connsiteY3" fmla="*/ 504000 h 507827"/>
              <a:gd name="connsiteX4" fmla="*/ 0 w 1383399"/>
              <a:gd name="connsiteY4" fmla="*/ 507827 h 507827"/>
              <a:gd name="connsiteX5" fmla="*/ 57834 w 1383399"/>
              <a:gd name="connsiteY5" fmla="*/ 366 h 507827"/>
              <a:gd name="connsiteX0" fmla="*/ 57834 w 1383399"/>
              <a:gd name="connsiteY0" fmla="*/ 366 h 507827"/>
              <a:gd name="connsiteX1" fmla="*/ 1131399 w 1383399"/>
              <a:gd name="connsiteY1" fmla="*/ 0 h 507827"/>
              <a:gd name="connsiteX2" fmla="*/ 1383399 w 1383399"/>
              <a:gd name="connsiteY2" fmla="*/ 252000 h 507827"/>
              <a:gd name="connsiteX3" fmla="*/ 1131399 w 1383399"/>
              <a:gd name="connsiteY3" fmla="*/ 504000 h 507827"/>
              <a:gd name="connsiteX4" fmla="*/ 0 w 1383399"/>
              <a:gd name="connsiteY4" fmla="*/ 507827 h 507827"/>
              <a:gd name="connsiteX5" fmla="*/ 57834 w 1383399"/>
              <a:gd name="connsiteY5" fmla="*/ 366 h 507827"/>
              <a:gd name="connsiteX0" fmla="*/ 50730 w 1383399"/>
              <a:gd name="connsiteY0" fmla="*/ 0 h 508213"/>
              <a:gd name="connsiteX1" fmla="*/ 1131399 w 1383399"/>
              <a:gd name="connsiteY1" fmla="*/ 386 h 508213"/>
              <a:gd name="connsiteX2" fmla="*/ 1383399 w 1383399"/>
              <a:gd name="connsiteY2" fmla="*/ 252386 h 508213"/>
              <a:gd name="connsiteX3" fmla="*/ 1131399 w 1383399"/>
              <a:gd name="connsiteY3" fmla="*/ 504386 h 508213"/>
              <a:gd name="connsiteX4" fmla="*/ 0 w 1383399"/>
              <a:gd name="connsiteY4" fmla="*/ 508213 h 508213"/>
              <a:gd name="connsiteX5" fmla="*/ 50730 w 1383399"/>
              <a:gd name="connsiteY5" fmla="*/ 0 h 508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3399" h="508213">
                <a:moveTo>
                  <a:pt x="50730" y="0"/>
                </a:moveTo>
                <a:lnTo>
                  <a:pt x="1131399" y="386"/>
                </a:lnTo>
                <a:cubicBezTo>
                  <a:pt x="1270575" y="386"/>
                  <a:pt x="1383399" y="113210"/>
                  <a:pt x="1383399" y="252386"/>
                </a:cubicBezTo>
                <a:cubicBezTo>
                  <a:pt x="1383399" y="391562"/>
                  <a:pt x="1270575" y="504386"/>
                  <a:pt x="1131399" y="504386"/>
                </a:cubicBezTo>
                <a:lnTo>
                  <a:pt x="0" y="508213"/>
                </a:lnTo>
                <a:cubicBezTo>
                  <a:pt x="10838" y="350937"/>
                  <a:pt x="29783" y="184941"/>
                  <a:pt x="50730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D3985CEE-E99A-19E3-8A22-48D3B04F564B}"/>
              </a:ext>
            </a:extLst>
          </p:cNvPr>
          <p:cNvSpPr/>
          <p:nvPr userDrawn="1"/>
        </p:nvSpPr>
        <p:spPr>
          <a:xfrm>
            <a:off x="0" y="5904946"/>
            <a:ext cx="1306370" cy="504000"/>
          </a:xfrm>
          <a:custGeom>
            <a:avLst/>
            <a:gdLst>
              <a:gd name="connsiteX0" fmla="*/ 0 w 1306370"/>
              <a:gd name="connsiteY0" fmla="*/ 0 h 504000"/>
              <a:gd name="connsiteX1" fmla="*/ 1054370 w 1306370"/>
              <a:gd name="connsiteY1" fmla="*/ 0 h 504000"/>
              <a:gd name="connsiteX2" fmla="*/ 1306370 w 1306370"/>
              <a:gd name="connsiteY2" fmla="*/ 252000 h 504000"/>
              <a:gd name="connsiteX3" fmla="*/ 1054370 w 1306370"/>
              <a:gd name="connsiteY3" fmla="*/ 504000 h 504000"/>
              <a:gd name="connsiteX4" fmla="*/ 0 w 1306370"/>
              <a:gd name="connsiteY4" fmla="*/ 504000 h 5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6370" h="504000">
                <a:moveTo>
                  <a:pt x="0" y="0"/>
                </a:moveTo>
                <a:lnTo>
                  <a:pt x="1054370" y="0"/>
                </a:lnTo>
                <a:cubicBezTo>
                  <a:pt x="1193546" y="0"/>
                  <a:pt x="1306370" y="112824"/>
                  <a:pt x="1306370" y="252000"/>
                </a:cubicBezTo>
                <a:cubicBezTo>
                  <a:pt x="1306370" y="391176"/>
                  <a:pt x="1193546" y="504000"/>
                  <a:pt x="1054370" y="504000"/>
                </a:cubicBezTo>
                <a:lnTo>
                  <a:pt x="0" y="504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4FDA6A7-F6B9-89C5-F684-C95CC7C27A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27536" y="6034537"/>
            <a:ext cx="646574" cy="24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41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</a:buBlip>
        <a:defRPr sz="21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3600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</a:buBlip>
        <a:defRPr sz="21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</a:buBlip>
        <a:defRPr sz="21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440000" indent="-3600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</a:buBlip>
        <a:defRPr sz="21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</a:buBlip>
        <a:defRPr sz="21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am dia">
            <a:extLst>
              <a:ext uri="{FF2B5EF4-FFF2-40B4-BE49-F238E27FC236}">
                <a16:creationId xmlns:a16="http://schemas.microsoft.com/office/drawing/2014/main" id="{CFE9EFE5-16E6-C839-70D0-3F75C550BB5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6757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/>
          </a:bodyPr>
          <a:lstStyle/>
          <a:p>
            <a:r>
              <a:t>Naam dia</a:t>
            </a:r>
          </a:p>
        </p:txBody>
      </p:sp>
      <p:sp>
        <p:nvSpPr>
          <p:cNvPr id="1027" name="Body Level One…">
            <a:extLst>
              <a:ext uri="{FF2B5EF4-FFF2-40B4-BE49-F238E27FC236}">
                <a16:creationId xmlns:a16="http://schemas.microsoft.com/office/drawing/2014/main" id="{BB3C1154-563C-FC29-B7FE-4B5D41B2380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03250" y="2124075"/>
            <a:ext cx="10985500" cy="4128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>
                <a:sym typeface="Helvetica Neue"/>
              </a:rPr>
              <a:t>Dia-opsommingstekst</a:t>
            </a:r>
          </a:p>
          <a:p>
            <a:pPr lvl="1"/>
            <a:endParaRPr lang="nl-NL" altLang="nl-NL">
              <a:sym typeface="Helvetica Neue"/>
            </a:endParaRPr>
          </a:p>
          <a:p>
            <a:pPr lvl="2"/>
            <a:endParaRPr lang="nl-NL" altLang="nl-NL">
              <a:sym typeface="Helvetica Neue"/>
            </a:endParaRPr>
          </a:p>
          <a:p>
            <a:pPr lvl="3"/>
            <a:endParaRPr lang="nl-NL" altLang="nl-NL">
              <a:sym typeface="Helvetica Neue"/>
            </a:endParaRPr>
          </a:p>
          <a:p>
            <a:pPr lvl="4"/>
            <a:endParaRPr lang="nl-NL" altLang="nl-NL">
              <a:sym typeface="Helvetica Neue"/>
            </a:endParaRPr>
          </a:p>
        </p:txBody>
      </p:sp>
      <p:sp>
        <p:nvSpPr>
          <p:cNvPr id="1028" name="Slide Number">
            <a:extLst>
              <a:ext uri="{FF2B5EF4-FFF2-40B4-BE49-F238E27FC236}">
                <a16:creationId xmlns:a16="http://schemas.microsoft.com/office/drawing/2014/main" id="{33808C03-5F90-D20F-458A-6B0059E51D39}"/>
              </a:ext>
            </a:extLst>
          </p:cNvPr>
          <p:cNvSpPr txBox="1">
            <a:spLocks noGrp="1" noChangeArrowheads="1"/>
          </p:cNvSpPr>
          <p:nvPr>
            <p:ph type="sldNum" sz="quarter" idx="2"/>
          </p:nvPr>
        </p:nvSpPr>
        <p:spPr bwMode="auto">
          <a:xfrm>
            <a:off x="5935731" y="6486733"/>
            <a:ext cx="314189" cy="241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none" lIns="50800" tIns="50800" rIns="50800" bIns="50800" numCol="1" anchor="b" anchorCtr="0" compatLnSpc="1">
            <a:prstTxWarp prst="textNoShape">
              <a:avLst/>
            </a:prstTxWarp>
            <a:spAutoFit/>
          </a:bodyPr>
          <a:lstStyle>
            <a:lvl1pPr algn="ctr" defTabSz="292100" eaLnBrk="1">
              <a:defRPr sz="900"/>
            </a:lvl1pPr>
          </a:lstStyle>
          <a:p>
            <a:fld id="{82EDA168-7C71-42EE-915A-909926EB48B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2502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</p:sldLayoutIdLst>
  <p:transition spd="med"/>
  <p:txStyles>
    <p:titleStyle>
      <a:lvl1pPr algn="l" defTabSz="1218407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250" b="1" spc="-85">
          <a:solidFill>
            <a:srgbClr val="000000"/>
          </a:solidFill>
          <a:latin typeface="+mn-lt"/>
          <a:ea typeface="+mn-ea"/>
          <a:cs typeface="+mn-cs"/>
          <a:sym typeface="Helvetica Neue"/>
        </a:defRPr>
      </a:lvl1pPr>
      <a:lvl2pPr algn="l" defTabSz="1218407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250" b="1" spc="-85">
          <a:solidFill>
            <a:srgbClr val="000000"/>
          </a:solidFill>
          <a:latin typeface="+mn-lt"/>
          <a:ea typeface="+mn-ea"/>
          <a:cs typeface="+mn-cs"/>
          <a:sym typeface="Helvetica Neue"/>
        </a:defRPr>
      </a:lvl2pPr>
      <a:lvl3pPr algn="l" defTabSz="1218407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250" b="1" spc="-85">
          <a:solidFill>
            <a:srgbClr val="000000"/>
          </a:solidFill>
          <a:latin typeface="+mn-lt"/>
          <a:ea typeface="+mn-ea"/>
          <a:cs typeface="+mn-cs"/>
          <a:sym typeface="Helvetica Neue"/>
        </a:defRPr>
      </a:lvl3pPr>
      <a:lvl4pPr algn="l" defTabSz="1218407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250" b="1" spc="-85">
          <a:solidFill>
            <a:srgbClr val="000000"/>
          </a:solidFill>
          <a:latin typeface="+mn-lt"/>
          <a:ea typeface="+mn-ea"/>
          <a:cs typeface="+mn-cs"/>
          <a:sym typeface="Helvetica Neue"/>
        </a:defRPr>
      </a:lvl4pPr>
      <a:lvl5pPr algn="l" defTabSz="1218407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250" b="1" spc="-85">
          <a:solidFill>
            <a:srgbClr val="000000"/>
          </a:solidFill>
          <a:latin typeface="+mn-lt"/>
          <a:ea typeface="+mn-ea"/>
          <a:cs typeface="+mn-cs"/>
          <a:sym typeface="Helvetica Neue"/>
        </a:defRPr>
      </a:lvl5pPr>
      <a:lvl6pPr marL="0" marR="0" indent="11430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04800" indent="-304800" algn="l" defTabSz="1218407" rtl="0" eaLnBrk="0" fontAlgn="base" hangingPunct="0">
        <a:lnSpc>
          <a:spcPct val="90000"/>
        </a:lnSpc>
        <a:spcBef>
          <a:spcPts val="2250"/>
        </a:spcBef>
        <a:spcAft>
          <a:spcPct val="0"/>
        </a:spcAft>
        <a:buSzPct val="123000"/>
        <a:buChar char="•"/>
        <a:defRPr sz="2400">
          <a:solidFill>
            <a:srgbClr val="000000"/>
          </a:solidFill>
          <a:latin typeface="+mn-lt"/>
          <a:ea typeface="+mn-ea"/>
          <a:cs typeface="+mn-cs"/>
          <a:sym typeface="Helvetica Neue"/>
        </a:defRPr>
      </a:lvl1pPr>
      <a:lvl2pPr marL="609600" indent="-304800" algn="l" defTabSz="1218407" rtl="0" eaLnBrk="0" fontAlgn="base" hangingPunct="0">
        <a:lnSpc>
          <a:spcPct val="90000"/>
        </a:lnSpc>
        <a:spcBef>
          <a:spcPts val="2250"/>
        </a:spcBef>
        <a:spcAft>
          <a:spcPct val="0"/>
        </a:spcAft>
        <a:buSzPct val="123000"/>
        <a:buChar char="•"/>
        <a:defRPr sz="2400">
          <a:solidFill>
            <a:srgbClr val="000000"/>
          </a:solidFill>
          <a:latin typeface="+mn-lt"/>
          <a:ea typeface="+mn-ea"/>
          <a:cs typeface="+mn-cs"/>
          <a:sym typeface="Helvetica Neue"/>
        </a:defRPr>
      </a:lvl2pPr>
      <a:lvl3pPr marL="914400" indent="-304800" algn="l" defTabSz="1218407" rtl="0" eaLnBrk="0" fontAlgn="base" hangingPunct="0">
        <a:lnSpc>
          <a:spcPct val="90000"/>
        </a:lnSpc>
        <a:spcBef>
          <a:spcPts val="2250"/>
        </a:spcBef>
        <a:spcAft>
          <a:spcPct val="0"/>
        </a:spcAft>
        <a:buSzPct val="123000"/>
        <a:buChar char="•"/>
        <a:defRPr sz="2400">
          <a:solidFill>
            <a:srgbClr val="000000"/>
          </a:solidFill>
          <a:latin typeface="+mn-lt"/>
          <a:ea typeface="+mn-ea"/>
          <a:cs typeface="+mn-cs"/>
          <a:sym typeface="Helvetica Neue"/>
        </a:defRPr>
      </a:lvl3pPr>
      <a:lvl4pPr marL="1219200" indent="-304800" algn="l" defTabSz="1218407" rtl="0" eaLnBrk="0" fontAlgn="base" hangingPunct="0">
        <a:lnSpc>
          <a:spcPct val="90000"/>
        </a:lnSpc>
        <a:spcBef>
          <a:spcPts val="2250"/>
        </a:spcBef>
        <a:spcAft>
          <a:spcPct val="0"/>
        </a:spcAft>
        <a:buSzPct val="123000"/>
        <a:buChar char="•"/>
        <a:defRPr sz="2400">
          <a:solidFill>
            <a:srgbClr val="000000"/>
          </a:solidFill>
          <a:latin typeface="+mn-lt"/>
          <a:ea typeface="+mn-ea"/>
          <a:cs typeface="+mn-cs"/>
          <a:sym typeface="Helvetica Neue"/>
        </a:defRPr>
      </a:lvl4pPr>
      <a:lvl5pPr marL="1524000" indent="-304800" algn="l" defTabSz="1218407" rtl="0" eaLnBrk="0" fontAlgn="base" hangingPunct="0">
        <a:lnSpc>
          <a:spcPct val="90000"/>
        </a:lnSpc>
        <a:spcBef>
          <a:spcPts val="2250"/>
        </a:spcBef>
        <a:spcAft>
          <a:spcPct val="0"/>
        </a:spcAft>
        <a:buSzPct val="123000"/>
        <a:buChar char="•"/>
        <a:defRPr sz="2400">
          <a:solidFill>
            <a:srgbClr val="000000"/>
          </a:solidFill>
          <a:latin typeface="+mn-lt"/>
          <a:ea typeface="+mn-ea"/>
          <a:cs typeface="+mn-cs"/>
          <a:sym typeface="Helvetica Neue"/>
        </a:defRPr>
      </a:lvl5pPr>
      <a:lvl6pPr marL="18288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1336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24384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27432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am dia">
            <a:extLst>
              <a:ext uri="{FF2B5EF4-FFF2-40B4-BE49-F238E27FC236}">
                <a16:creationId xmlns:a16="http://schemas.microsoft.com/office/drawing/2014/main" id="{FD3992C5-F703-3089-1CC1-03BFB61710A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6757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/>
          </a:bodyPr>
          <a:lstStyle/>
          <a:p>
            <a:r>
              <a:t>Naam dia</a:t>
            </a:r>
          </a:p>
        </p:txBody>
      </p:sp>
      <p:sp>
        <p:nvSpPr>
          <p:cNvPr id="1027" name="Body Level One…">
            <a:extLst>
              <a:ext uri="{FF2B5EF4-FFF2-40B4-BE49-F238E27FC236}">
                <a16:creationId xmlns:a16="http://schemas.microsoft.com/office/drawing/2014/main" id="{C809644F-FBC0-BA41-8BA7-B8D53AF89D2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03250" y="2124075"/>
            <a:ext cx="10985500" cy="4128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>
                <a:sym typeface="Helvetica Neue"/>
              </a:rPr>
              <a:t>Dia-opsommingstekst</a:t>
            </a:r>
          </a:p>
          <a:p>
            <a:pPr lvl="1"/>
            <a:endParaRPr lang="nl-NL" altLang="nl-NL">
              <a:sym typeface="Helvetica Neue"/>
            </a:endParaRPr>
          </a:p>
          <a:p>
            <a:pPr lvl="2"/>
            <a:endParaRPr lang="nl-NL" altLang="nl-NL">
              <a:sym typeface="Helvetica Neue"/>
            </a:endParaRPr>
          </a:p>
          <a:p>
            <a:pPr lvl="3"/>
            <a:endParaRPr lang="nl-NL" altLang="nl-NL">
              <a:sym typeface="Helvetica Neue"/>
            </a:endParaRPr>
          </a:p>
          <a:p>
            <a:pPr lvl="4"/>
            <a:endParaRPr lang="nl-NL" altLang="nl-NL">
              <a:sym typeface="Helvetica Neue"/>
            </a:endParaRPr>
          </a:p>
        </p:txBody>
      </p:sp>
      <p:sp>
        <p:nvSpPr>
          <p:cNvPr id="1028" name="Slide Number">
            <a:extLst>
              <a:ext uri="{FF2B5EF4-FFF2-40B4-BE49-F238E27FC236}">
                <a16:creationId xmlns:a16="http://schemas.microsoft.com/office/drawing/2014/main" id="{4F849B50-B463-ABBF-8385-F7527D38B7B9}"/>
              </a:ext>
            </a:extLst>
          </p:cNvPr>
          <p:cNvSpPr txBox="1">
            <a:spLocks noGrp="1" noChangeArrowheads="1"/>
          </p:cNvSpPr>
          <p:nvPr>
            <p:ph type="sldNum" sz="quarter" idx="2"/>
          </p:nvPr>
        </p:nvSpPr>
        <p:spPr bwMode="auto">
          <a:xfrm>
            <a:off x="5935731" y="6486733"/>
            <a:ext cx="314189" cy="241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none" lIns="50800" tIns="50800" rIns="50800" bIns="50800" numCol="1" anchor="b" anchorCtr="0" compatLnSpc="1">
            <a:prstTxWarp prst="textNoShape">
              <a:avLst/>
            </a:prstTxWarp>
            <a:spAutoFit/>
          </a:bodyPr>
          <a:lstStyle>
            <a:lvl1pPr algn="ctr" defTabSz="292100" eaLnBrk="1">
              <a:defRPr sz="900"/>
            </a:lvl1pPr>
          </a:lstStyle>
          <a:p>
            <a:fld id="{35587111-4E81-4FD1-B03C-F7D82B57D83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4472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</p:sldLayoutIdLst>
  <p:transition spd="med"/>
  <p:txStyles>
    <p:titleStyle>
      <a:lvl1pPr algn="l" defTabSz="1218407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250" b="1" spc="-85">
          <a:solidFill>
            <a:srgbClr val="000000"/>
          </a:solidFill>
          <a:latin typeface="+mn-lt"/>
          <a:ea typeface="+mn-ea"/>
          <a:cs typeface="+mn-cs"/>
          <a:sym typeface="Helvetica Neue"/>
        </a:defRPr>
      </a:lvl1pPr>
      <a:lvl2pPr algn="l" defTabSz="1218407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250" b="1" spc="-85">
          <a:solidFill>
            <a:srgbClr val="000000"/>
          </a:solidFill>
          <a:latin typeface="+mn-lt"/>
          <a:ea typeface="+mn-ea"/>
          <a:cs typeface="+mn-cs"/>
          <a:sym typeface="Helvetica Neue"/>
        </a:defRPr>
      </a:lvl2pPr>
      <a:lvl3pPr algn="l" defTabSz="1218407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250" b="1" spc="-85">
          <a:solidFill>
            <a:srgbClr val="000000"/>
          </a:solidFill>
          <a:latin typeface="+mn-lt"/>
          <a:ea typeface="+mn-ea"/>
          <a:cs typeface="+mn-cs"/>
          <a:sym typeface="Helvetica Neue"/>
        </a:defRPr>
      </a:lvl3pPr>
      <a:lvl4pPr algn="l" defTabSz="1218407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250" b="1" spc="-85">
          <a:solidFill>
            <a:srgbClr val="000000"/>
          </a:solidFill>
          <a:latin typeface="+mn-lt"/>
          <a:ea typeface="+mn-ea"/>
          <a:cs typeface="+mn-cs"/>
          <a:sym typeface="Helvetica Neue"/>
        </a:defRPr>
      </a:lvl4pPr>
      <a:lvl5pPr algn="l" defTabSz="1218407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250" b="1" spc="-85">
          <a:solidFill>
            <a:srgbClr val="000000"/>
          </a:solidFill>
          <a:latin typeface="+mn-lt"/>
          <a:ea typeface="+mn-ea"/>
          <a:cs typeface="+mn-cs"/>
          <a:sym typeface="Helvetica Neue"/>
        </a:defRPr>
      </a:lvl5pPr>
      <a:lvl6pPr marL="0" marR="0" indent="11430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04800" indent="-304800" algn="l" defTabSz="1218407" rtl="0" eaLnBrk="0" fontAlgn="base" hangingPunct="0">
        <a:lnSpc>
          <a:spcPct val="90000"/>
        </a:lnSpc>
        <a:spcBef>
          <a:spcPts val="2250"/>
        </a:spcBef>
        <a:spcAft>
          <a:spcPct val="0"/>
        </a:spcAft>
        <a:buSzPct val="123000"/>
        <a:buChar char="•"/>
        <a:defRPr sz="2400">
          <a:solidFill>
            <a:srgbClr val="000000"/>
          </a:solidFill>
          <a:latin typeface="+mn-lt"/>
          <a:ea typeface="+mn-ea"/>
          <a:cs typeface="+mn-cs"/>
          <a:sym typeface="Helvetica Neue"/>
        </a:defRPr>
      </a:lvl1pPr>
      <a:lvl2pPr marL="609600" indent="-304800" algn="l" defTabSz="1218407" rtl="0" eaLnBrk="0" fontAlgn="base" hangingPunct="0">
        <a:lnSpc>
          <a:spcPct val="90000"/>
        </a:lnSpc>
        <a:spcBef>
          <a:spcPts val="2250"/>
        </a:spcBef>
        <a:spcAft>
          <a:spcPct val="0"/>
        </a:spcAft>
        <a:buSzPct val="123000"/>
        <a:buChar char="•"/>
        <a:defRPr sz="2400">
          <a:solidFill>
            <a:srgbClr val="000000"/>
          </a:solidFill>
          <a:latin typeface="+mn-lt"/>
          <a:ea typeface="+mn-ea"/>
          <a:cs typeface="+mn-cs"/>
          <a:sym typeface="Helvetica Neue"/>
        </a:defRPr>
      </a:lvl2pPr>
      <a:lvl3pPr marL="914400" indent="-304800" algn="l" defTabSz="1218407" rtl="0" eaLnBrk="0" fontAlgn="base" hangingPunct="0">
        <a:lnSpc>
          <a:spcPct val="90000"/>
        </a:lnSpc>
        <a:spcBef>
          <a:spcPts val="2250"/>
        </a:spcBef>
        <a:spcAft>
          <a:spcPct val="0"/>
        </a:spcAft>
        <a:buSzPct val="123000"/>
        <a:buChar char="•"/>
        <a:defRPr sz="2400">
          <a:solidFill>
            <a:srgbClr val="000000"/>
          </a:solidFill>
          <a:latin typeface="+mn-lt"/>
          <a:ea typeface="+mn-ea"/>
          <a:cs typeface="+mn-cs"/>
          <a:sym typeface="Helvetica Neue"/>
        </a:defRPr>
      </a:lvl3pPr>
      <a:lvl4pPr marL="1219200" indent="-304800" algn="l" defTabSz="1218407" rtl="0" eaLnBrk="0" fontAlgn="base" hangingPunct="0">
        <a:lnSpc>
          <a:spcPct val="90000"/>
        </a:lnSpc>
        <a:spcBef>
          <a:spcPts val="2250"/>
        </a:spcBef>
        <a:spcAft>
          <a:spcPct val="0"/>
        </a:spcAft>
        <a:buSzPct val="123000"/>
        <a:buChar char="•"/>
        <a:defRPr sz="2400">
          <a:solidFill>
            <a:srgbClr val="000000"/>
          </a:solidFill>
          <a:latin typeface="+mn-lt"/>
          <a:ea typeface="+mn-ea"/>
          <a:cs typeface="+mn-cs"/>
          <a:sym typeface="Helvetica Neue"/>
        </a:defRPr>
      </a:lvl4pPr>
      <a:lvl5pPr marL="1524000" indent="-304800" algn="l" defTabSz="1218407" rtl="0" eaLnBrk="0" fontAlgn="base" hangingPunct="0">
        <a:lnSpc>
          <a:spcPct val="90000"/>
        </a:lnSpc>
        <a:spcBef>
          <a:spcPts val="2250"/>
        </a:spcBef>
        <a:spcAft>
          <a:spcPct val="0"/>
        </a:spcAft>
        <a:buSzPct val="123000"/>
        <a:buChar char="•"/>
        <a:defRPr sz="2400">
          <a:solidFill>
            <a:srgbClr val="000000"/>
          </a:solidFill>
          <a:latin typeface="+mn-lt"/>
          <a:ea typeface="+mn-ea"/>
          <a:cs typeface="+mn-cs"/>
          <a:sym typeface="Helvetica Neue"/>
        </a:defRPr>
      </a:lvl5pPr>
      <a:lvl6pPr marL="18288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1336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24384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27432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1.xml"/><Relationship Id="rId5" Type="http://schemas.openxmlformats.org/officeDocument/2006/relationships/image" Target="../media/image1.sv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1.xml"/><Relationship Id="rId5" Type="http://schemas.openxmlformats.org/officeDocument/2006/relationships/image" Target="../media/image1.sv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1.xml"/><Relationship Id="rId5" Type="http://schemas.openxmlformats.org/officeDocument/2006/relationships/image" Target="../media/image1.sv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reeform 2">
            <a:extLst>
              <a:ext uri="{FF2B5EF4-FFF2-40B4-BE49-F238E27FC236}">
                <a16:creationId xmlns:a16="http://schemas.microsoft.com/office/drawing/2014/main" id="{9F54A48F-47AC-0464-E20C-46A684B08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3032"/>
            <a:ext cx="12192000" cy="6981032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0480" tIns="30480" rIns="30480" bIns="30480"/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</a:pPr>
            <a:endParaRPr lang="nl-NL" altLang="nl-NL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243" name="Freeform 4">
            <a:extLst>
              <a:ext uri="{FF2B5EF4-FFF2-40B4-BE49-F238E27FC236}">
                <a16:creationId xmlns:a16="http://schemas.microsoft.com/office/drawing/2014/main" id="{666D66AC-5AA0-E113-A62D-0205256833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35488"/>
            <a:ext cx="12192000" cy="2322513"/>
          </a:xfrm>
          <a:prstGeom prst="rect">
            <a:avLst/>
          </a:prstGeom>
          <a:solidFill>
            <a:srgbClr val="FFF9E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0480" tIns="30480" rIns="30480" bIns="30480"/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</a:pPr>
            <a:endParaRPr lang="nl-NL" altLang="nl-NL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244" name="TextBox 7">
            <a:extLst>
              <a:ext uri="{FF2B5EF4-FFF2-40B4-BE49-F238E27FC236}">
                <a16:creationId xmlns:a16="http://schemas.microsoft.com/office/drawing/2014/main" id="{A92F42A0-582E-3AD2-C258-252987899C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7" y="4541838"/>
            <a:ext cx="11141075" cy="103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>
              <a:lnSpc>
                <a:spcPts val="9250"/>
              </a:lnSpc>
              <a:spcBef>
                <a:spcPct val="0"/>
              </a:spcBef>
            </a:pPr>
            <a:r>
              <a:rPr lang="nl-NL" altLang="nl-NL" sz="4000" b="1" dirty="0">
                <a:solidFill>
                  <a:srgbClr val="212122"/>
                </a:solidFill>
                <a:latin typeface="Poppins Bold" panose="00000800000000000000" pitchFamily="2" charset="0"/>
                <a:cs typeface="Poppins Bold" panose="00000800000000000000" pitchFamily="2" charset="0"/>
                <a:sym typeface="Poppins Bold" panose="00000800000000000000" pitchFamily="2" charset="0"/>
              </a:rPr>
              <a:t>Stagiair: de medewerker van de toekomst</a:t>
            </a:r>
          </a:p>
        </p:txBody>
      </p:sp>
      <p:sp>
        <p:nvSpPr>
          <p:cNvPr id="10246" name="TextBox 8">
            <a:extLst>
              <a:ext uri="{FF2B5EF4-FFF2-40B4-BE49-F238E27FC236}">
                <a16:creationId xmlns:a16="http://schemas.microsoft.com/office/drawing/2014/main" id="{5BD9448F-0C55-F45C-EFDA-7E3FDE097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388" y="5696744"/>
            <a:ext cx="5896292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r>
              <a:rPr lang="nl-NL" sz="1600" dirty="0"/>
              <a:t>Uitkomsten en adviezen onderzoek stageregeling stagiair</a:t>
            </a:r>
          </a:p>
        </p:txBody>
      </p:sp>
      <p:sp>
        <p:nvSpPr>
          <p:cNvPr id="10247" name="Freeform 2">
            <a:extLst>
              <a:ext uri="{FF2B5EF4-FFF2-40B4-BE49-F238E27FC236}">
                <a16:creationId xmlns:a16="http://schemas.microsoft.com/office/drawing/2014/main" id="{A435CC70-238A-87F2-3042-954BB80A2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0" y="-1587500"/>
            <a:ext cx="12268200" cy="6129338"/>
          </a:xfrm>
          <a:prstGeom prst="rect">
            <a:avLst/>
          </a:prstGeom>
          <a:blipFill dpi="0" rotWithShape="1">
            <a:blip r:embed="rId3"/>
            <a:srcRect/>
            <a:stretch>
              <a:fillRect t="-12000" b="-34000"/>
            </a:stretch>
          </a:blipFill>
          <a:ln>
            <a:noFill/>
          </a:ln>
        </p:spPr>
        <p:txBody>
          <a:bodyPr lIns="22860" rIns="22860"/>
          <a:lstStyle>
            <a:lvl1pPr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457200">
              <a:lnSpc>
                <a:spcPct val="100000"/>
              </a:lnSpc>
              <a:spcBef>
                <a:spcPct val="0"/>
              </a:spcBef>
            </a:pPr>
            <a:endParaRPr lang="nl-NL" altLang="nl-NL" sz="900" dirty="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0248" name="Mindshift - logo_Zwart - met beeldmerk.png" descr="Mindshift - logo_Zwart - met beeldmerk.png">
            <a:extLst>
              <a:ext uri="{FF2B5EF4-FFF2-40B4-BE49-F238E27FC236}">
                <a16:creationId xmlns:a16="http://schemas.microsoft.com/office/drawing/2014/main" id="{4E663836-C869-072E-21CA-F1A77260B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032" y="6538405"/>
            <a:ext cx="861623" cy="150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8419ED3-1E41-6430-FBD3-81671F5D35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671" y="244359"/>
            <a:ext cx="3174984" cy="2813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2">
            <a:extLst>
              <a:ext uri="{FF2B5EF4-FFF2-40B4-BE49-F238E27FC236}">
                <a16:creationId xmlns:a16="http://schemas.microsoft.com/office/drawing/2014/main" id="{96259E56-8934-812B-0B95-2C93B1AD9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459824"/>
            <a:ext cx="8988425" cy="715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609600" rtl="0" eaLnBrk="1" fontAlgn="base" latinLnBrk="0" hangingPunct="0">
              <a:lnSpc>
                <a:spcPts val="54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5200" b="1" i="0" u="none" strike="noStrike" kern="1200" cap="none" spc="0" normalizeH="0" baseline="0" noProof="0" dirty="0">
                <a:ln>
                  <a:noFill/>
                </a:ln>
                <a:solidFill>
                  <a:srgbClr val="212122"/>
                </a:solidFill>
                <a:effectLst/>
                <a:uLnTx/>
                <a:uFillTx/>
                <a:latin typeface="Poppins Bold" panose="00000800000000000000" pitchFamily="2" charset="0"/>
                <a:cs typeface="Poppins Bold" panose="00000800000000000000" pitchFamily="2" charset="0"/>
                <a:sym typeface="Poppins Bold" panose="00000800000000000000" pitchFamily="2" charset="0"/>
              </a:rPr>
              <a:t>Inleiding</a:t>
            </a:r>
          </a:p>
        </p:txBody>
      </p:sp>
      <p:sp>
        <p:nvSpPr>
          <p:cNvPr id="1146" name="Faciliteer stagekeuze door frictie weg te nemen en het automatische systeem te prikkelen:  met stagevergoeding, een overzicht met stageplekken, ontmoeting met bedrijven  en door ervaringen van gelijke anderen zichtbaar te maken.">
            <a:extLst>
              <a:ext uri="{FF2B5EF4-FFF2-40B4-BE49-F238E27FC236}">
                <a16:creationId xmlns:a16="http://schemas.microsoft.com/office/drawing/2014/main" id="{2BE58076-B5FA-FAEC-31E5-433242E5F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454392"/>
            <a:ext cx="10732407" cy="1774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r>
              <a:rPr lang="nl-NL" sz="1400" dirty="0"/>
              <a:t>Deze presentatie gaat in op de regeling “Stagevergoeding voor de stagiair”, die in 2023 als pilot is gestart om stages in de </a:t>
            </a:r>
            <a:r>
              <a:rPr lang="nl-NL" sz="1400" dirty="0" err="1"/>
              <a:t>Metalektro</a:t>
            </a:r>
            <a:r>
              <a:rPr lang="nl-NL" sz="1400" dirty="0"/>
              <a:t> aantrekkelijker te maken en de instroom van stagiairs te vergroten. </a:t>
            </a:r>
          </a:p>
          <a:p>
            <a:endParaRPr lang="nl-NL" sz="1400" dirty="0"/>
          </a:p>
          <a:p>
            <a:r>
              <a:rPr lang="nl-NL" sz="1400" dirty="0"/>
              <a:t>Na eerdere evaluaties is aanvullend onderzoek uitgevoerd om beter te begrijpen welke rol de vergoeding speelt in de stagekeuze van studenten en hoe bedrijven een aantrekkelijke stage-ervaring kunnen bieden.</a:t>
            </a:r>
          </a:p>
          <a:p>
            <a:endParaRPr lang="nl-NL" sz="1400" dirty="0"/>
          </a:p>
          <a:p>
            <a:r>
              <a:rPr lang="nl-NL" sz="1400" dirty="0"/>
              <a:t>De uitkomsten bieden inzicht in de perspectieven van zowel studenten als bedrijven en vormen een basis voor strategische keuzes rondom talentontwikkeling, instroom en positionering van de sector.</a:t>
            </a:r>
          </a:p>
        </p:txBody>
      </p:sp>
      <p:sp>
        <p:nvSpPr>
          <p:cNvPr id="5" name="Vrije vorm: vorm 4">
            <a:extLst>
              <a:ext uri="{FF2B5EF4-FFF2-40B4-BE49-F238E27FC236}">
                <a16:creationId xmlns:a16="http://schemas.microsoft.com/office/drawing/2014/main" id="{CDC97644-0975-CF66-8FCE-DB5B479F10A7}"/>
              </a:ext>
            </a:extLst>
          </p:cNvPr>
          <p:cNvSpPr/>
          <p:nvPr/>
        </p:nvSpPr>
        <p:spPr>
          <a:xfrm>
            <a:off x="0" y="5904946"/>
            <a:ext cx="1306370" cy="504000"/>
          </a:xfrm>
          <a:custGeom>
            <a:avLst/>
            <a:gdLst>
              <a:gd name="connsiteX0" fmla="*/ 0 w 1306370"/>
              <a:gd name="connsiteY0" fmla="*/ 0 h 504000"/>
              <a:gd name="connsiteX1" fmla="*/ 1054370 w 1306370"/>
              <a:gd name="connsiteY1" fmla="*/ 0 h 504000"/>
              <a:gd name="connsiteX2" fmla="*/ 1306370 w 1306370"/>
              <a:gd name="connsiteY2" fmla="*/ 252000 h 504000"/>
              <a:gd name="connsiteX3" fmla="*/ 1054370 w 1306370"/>
              <a:gd name="connsiteY3" fmla="*/ 504000 h 504000"/>
              <a:gd name="connsiteX4" fmla="*/ 0 w 1306370"/>
              <a:gd name="connsiteY4" fmla="*/ 504000 h 5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6370" h="504000">
                <a:moveTo>
                  <a:pt x="0" y="0"/>
                </a:moveTo>
                <a:lnTo>
                  <a:pt x="1054370" y="0"/>
                </a:lnTo>
                <a:cubicBezTo>
                  <a:pt x="1193546" y="0"/>
                  <a:pt x="1306370" y="112824"/>
                  <a:pt x="1306370" y="252000"/>
                </a:cubicBezTo>
                <a:cubicBezTo>
                  <a:pt x="1306370" y="391176"/>
                  <a:pt x="1193546" y="504000"/>
                  <a:pt x="1054370" y="504000"/>
                </a:cubicBezTo>
                <a:lnTo>
                  <a:pt x="0" y="504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tx1">
                <a:alpha val="2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617FED0-7F5B-7271-75B7-D8B032D733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7536" y="6034537"/>
            <a:ext cx="646574" cy="24481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DC4A547E-32BF-D7A5-0802-FDE607D54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" y="0"/>
            <a:ext cx="12183970" cy="6858000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841E7DFA-B4E0-5F36-755B-285FE7429E7C}"/>
              </a:ext>
            </a:extLst>
          </p:cNvPr>
          <p:cNvSpPr/>
          <p:nvPr/>
        </p:nvSpPr>
        <p:spPr>
          <a:xfrm>
            <a:off x="10363200" y="6076545"/>
            <a:ext cx="1569396" cy="460442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7E5A295B-3BF1-8B89-C660-3F43798EB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4613" y="6536987"/>
            <a:ext cx="749400" cy="13948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60959" tIns="60959" rIns="60959" bIns="60959"/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</a:pPr>
            <a:endParaRPr lang="nl-NL" altLang="nl-NL" sz="24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52F2AD0-05EE-B600-0C0D-385516629E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1FBF0C38-32E7-FCBC-44B3-47858B57B6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38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33DEAC5A-D68F-79D5-2470-EA8F269C08D7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E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89E33A7-46F2-B79C-0432-CA93988E9B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47" r="2127"/>
          <a:stretch>
            <a:fillRect/>
          </a:stretch>
        </p:blipFill>
        <p:spPr>
          <a:xfrm>
            <a:off x="407987" y="19434"/>
            <a:ext cx="11524610" cy="6819132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950723C6-A60E-77C5-3828-F06F124298CD}"/>
              </a:ext>
            </a:extLst>
          </p:cNvPr>
          <p:cNvSpPr/>
          <p:nvPr/>
        </p:nvSpPr>
        <p:spPr>
          <a:xfrm>
            <a:off x="10363200" y="6076545"/>
            <a:ext cx="1569396" cy="460442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745029EE-87F4-A63D-AAD4-63101DEB9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4613" y="6536987"/>
            <a:ext cx="749400" cy="13948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60959" tIns="60959" rIns="60959" bIns="60959"/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</a:pPr>
            <a:endParaRPr lang="nl-NL" altLang="nl-NL" sz="24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320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9D4C5016-FB8F-4011-016A-B97A9770AEEC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E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E853A41-69C3-4C32-0C6F-A9AFE3ED93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61" t="3774" r="3196" b="2390"/>
          <a:stretch>
            <a:fillRect/>
          </a:stretch>
        </p:blipFill>
        <p:spPr>
          <a:xfrm>
            <a:off x="379562" y="258792"/>
            <a:ext cx="11404451" cy="643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334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C0B2FEFC-F673-73BC-76B2-BCB59DB92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216"/>
          <a:stretch>
            <a:fillRect/>
          </a:stretch>
        </p:blipFill>
        <p:spPr>
          <a:xfrm>
            <a:off x="-259506" y="0"/>
            <a:ext cx="4237146" cy="6858000"/>
          </a:xfrm>
          <a:prstGeom prst="rect">
            <a:avLst/>
          </a:prstGeom>
        </p:spPr>
      </p:pic>
      <p:sp>
        <p:nvSpPr>
          <p:cNvPr id="19459" name="TextBox 3">
            <a:extLst>
              <a:ext uri="{FF2B5EF4-FFF2-40B4-BE49-F238E27FC236}">
                <a16:creationId xmlns:a16="http://schemas.microsoft.com/office/drawing/2014/main" id="{AF2F3F84-7EAB-9F7E-8900-CC10C1B32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3769" y="-897732"/>
            <a:ext cx="381635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609600" fontAlgn="base" hangingPunct="0">
              <a:lnSpc>
                <a:spcPts val="48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4000" b="1" i="1">
                <a:solidFill>
                  <a:srgbClr val="212122"/>
                </a:solidFill>
                <a:latin typeface="Poppins Bold" panose="00000800000000000000" pitchFamily="2" charset="0"/>
                <a:cs typeface="Poppins Bold" panose="00000800000000000000" pitchFamily="2" charset="0"/>
                <a:sym typeface="Poppins Bold" panose="00000800000000000000" pitchFamily="2" charset="0"/>
              </a:rPr>
              <a:t>HOOFDVRAAG</a:t>
            </a:r>
          </a:p>
        </p:txBody>
      </p:sp>
      <p:sp>
        <p:nvSpPr>
          <p:cNvPr id="19460" name="Freeform 5">
            <a:extLst>
              <a:ext uri="{FF2B5EF4-FFF2-40B4-BE49-F238E27FC236}">
                <a16:creationId xmlns:a16="http://schemas.microsoft.com/office/drawing/2014/main" id="{C821F80B-13D1-2157-EB7C-00355E6591EF}"/>
              </a:ext>
            </a:extLst>
          </p:cNvPr>
          <p:cNvSpPr>
            <a:spLocks/>
          </p:cNvSpPr>
          <p:nvPr/>
        </p:nvSpPr>
        <p:spPr bwMode="auto">
          <a:xfrm>
            <a:off x="-214232" y="282575"/>
            <a:ext cx="3000375" cy="6575425"/>
          </a:xfrm>
          <a:custGeom>
            <a:avLst/>
            <a:gdLst>
              <a:gd name="T0" fmla="*/ 3000377 w 21600"/>
              <a:gd name="T1" fmla="*/ 6575342 h 21600"/>
              <a:gd name="T2" fmla="*/ 3000377 w 21600"/>
              <a:gd name="T3" fmla="*/ 6575342 h 21600"/>
              <a:gd name="T4" fmla="*/ 3000377 w 21600"/>
              <a:gd name="T5" fmla="*/ 6575342 h 21600"/>
              <a:gd name="T6" fmla="*/ 3000377 w 21600"/>
              <a:gd name="T7" fmla="*/ 6575342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5043" y="0"/>
                </a:moveTo>
                <a:lnTo>
                  <a:pt x="10827" y="0"/>
                </a:lnTo>
                <a:lnTo>
                  <a:pt x="10547" y="114"/>
                </a:lnTo>
                <a:cubicBezTo>
                  <a:pt x="9856" y="392"/>
                  <a:pt x="9071" y="654"/>
                  <a:pt x="8233" y="891"/>
                </a:cubicBezTo>
                <a:cubicBezTo>
                  <a:pt x="7382" y="1136"/>
                  <a:pt x="6504" y="1357"/>
                  <a:pt x="5626" y="1553"/>
                </a:cubicBezTo>
                <a:cubicBezTo>
                  <a:pt x="4762" y="1741"/>
                  <a:pt x="3910" y="1905"/>
                  <a:pt x="3099" y="2028"/>
                </a:cubicBezTo>
                <a:cubicBezTo>
                  <a:pt x="2301" y="2150"/>
                  <a:pt x="1583" y="2232"/>
                  <a:pt x="984" y="2281"/>
                </a:cubicBezTo>
                <a:lnTo>
                  <a:pt x="0" y="2355"/>
                </a:lnTo>
                <a:lnTo>
                  <a:pt x="0" y="6025"/>
                </a:lnTo>
                <a:lnTo>
                  <a:pt x="7196" y="6025"/>
                </a:lnTo>
                <a:lnTo>
                  <a:pt x="7196" y="17234"/>
                </a:lnTo>
                <a:lnTo>
                  <a:pt x="40" y="17234"/>
                </a:lnTo>
                <a:lnTo>
                  <a:pt x="40" y="21600"/>
                </a:lnTo>
                <a:lnTo>
                  <a:pt x="21600" y="21600"/>
                </a:lnTo>
                <a:lnTo>
                  <a:pt x="21600" y="17234"/>
                </a:lnTo>
                <a:lnTo>
                  <a:pt x="15043" y="17234"/>
                </a:lnTo>
                <a:lnTo>
                  <a:pt x="15043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0480" tIns="30480" rIns="30480" bIns="30480"/>
          <a:lstStyle/>
          <a:p>
            <a:pPr defTabSz="1218407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19461" name="In welke mate weegt de vergoeding mee in de keuze voor de stageplek?">
            <a:extLst>
              <a:ext uri="{FF2B5EF4-FFF2-40B4-BE49-F238E27FC236}">
                <a16:creationId xmlns:a16="http://schemas.microsoft.com/office/drawing/2014/main" id="{D36759D2-6DE2-D633-A0A1-DE999ADDA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2482" y="2531626"/>
            <a:ext cx="7057231" cy="74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400" tIns="25400" rIns="25400" bIns="25400" anchor="ctr">
            <a:spAutoFit/>
          </a:bodyPr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60960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altLang="nl-NL" sz="2500" b="1">
                <a:solidFill>
                  <a:srgbClr val="212122"/>
                </a:solidFill>
                <a:latin typeface="Poppins Bold" panose="00000800000000000000" pitchFamily="2" charset="0"/>
                <a:cs typeface="Poppins Bold" panose="00000800000000000000" pitchFamily="2" charset="0"/>
                <a:sym typeface="Poppins Bold" panose="00000800000000000000" pitchFamily="2" charset="0"/>
              </a:rPr>
              <a:t>In welke mate weegt de vergoeding mee in de keuze voor de stageplek?</a:t>
            </a:r>
          </a:p>
        </p:txBody>
      </p:sp>
      <p:sp>
        <p:nvSpPr>
          <p:cNvPr id="19462" name="H O O F D V R A A G">
            <a:extLst>
              <a:ext uri="{FF2B5EF4-FFF2-40B4-BE49-F238E27FC236}">
                <a16:creationId xmlns:a16="http://schemas.microsoft.com/office/drawing/2014/main" id="{BB11FC5B-6F58-2B52-2922-B18093CAC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132" y="1920931"/>
            <a:ext cx="1839350" cy="428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19050" tIns="19050" rIns="19050" bIns="1905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45720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1500">
                <a:solidFill>
                  <a:srgbClr val="212122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H O O F D V R A A G</a:t>
            </a:r>
          </a:p>
        </p:txBody>
      </p:sp>
      <p:sp>
        <p:nvSpPr>
          <p:cNvPr id="19463" name="Line">
            <a:extLst>
              <a:ext uri="{FF2B5EF4-FFF2-40B4-BE49-F238E27FC236}">
                <a16:creationId xmlns:a16="http://schemas.microsoft.com/office/drawing/2014/main" id="{C838E46D-8D7B-CA0A-F58E-1D4E43214889}"/>
              </a:ext>
            </a:extLst>
          </p:cNvPr>
          <p:cNvSpPr>
            <a:spLocks noChangeShapeType="1"/>
          </p:cNvSpPr>
          <p:nvPr/>
        </p:nvSpPr>
        <p:spPr bwMode="auto">
          <a:xfrm>
            <a:off x="4629944" y="3675857"/>
            <a:ext cx="7023100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5400" tIns="25400" rIns="25400" bIns="25400" anchor="ctr"/>
          <a:lstStyle/>
          <a:p>
            <a:pPr defTabSz="1218407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19464" name="Freeform 6">
            <a:extLst>
              <a:ext uri="{FF2B5EF4-FFF2-40B4-BE49-F238E27FC236}">
                <a16:creationId xmlns:a16="http://schemas.microsoft.com/office/drawing/2014/main" id="{E0DBC7BA-19F0-574B-FC86-DC0035B89B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9900" y="6335713"/>
            <a:ext cx="1270794" cy="236538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0480" tIns="30480" rIns="30480" bIns="30480"/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60960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nl-NL" altLang="nl-NL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Vrije vorm: vorm 2">
            <a:extLst>
              <a:ext uri="{FF2B5EF4-FFF2-40B4-BE49-F238E27FC236}">
                <a16:creationId xmlns:a16="http://schemas.microsoft.com/office/drawing/2014/main" id="{62065C2B-4E13-7DB1-24E5-84E42B4F768C}"/>
              </a:ext>
            </a:extLst>
          </p:cNvPr>
          <p:cNvSpPr/>
          <p:nvPr/>
        </p:nvSpPr>
        <p:spPr>
          <a:xfrm>
            <a:off x="0" y="5904946"/>
            <a:ext cx="1306370" cy="504000"/>
          </a:xfrm>
          <a:custGeom>
            <a:avLst/>
            <a:gdLst>
              <a:gd name="connsiteX0" fmla="*/ 0 w 1306370"/>
              <a:gd name="connsiteY0" fmla="*/ 0 h 504000"/>
              <a:gd name="connsiteX1" fmla="*/ 1054370 w 1306370"/>
              <a:gd name="connsiteY1" fmla="*/ 0 h 504000"/>
              <a:gd name="connsiteX2" fmla="*/ 1306370 w 1306370"/>
              <a:gd name="connsiteY2" fmla="*/ 252000 h 504000"/>
              <a:gd name="connsiteX3" fmla="*/ 1054370 w 1306370"/>
              <a:gd name="connsiteY3" fmla="*/ 504000 h 504000"/>
              <a:gd name="connsiteX4" fmla="*/ 0 w 1306370"/>
              <a:gd name="connsiteY4" fmla="*/ 504000 h 5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6370" h="504000">
                <a:moveTo>
                  <a:pt x="0" y="0"/>
                </a:moveTo>
                <a:lnTo>
                  <a:pt x="1054370" y="0"/>
                </a:lnTo>
                <a:cubicBezTo>
                  <a:pt x="1193546" y="0"/>
                  <a:pt x="1306370" y="112824"/>
                  <a:pt x="1306370" y="252000"/>
                </a:cubicBezTo>
                <a:cubicBezTo>
                  <a:pt x="1306370" y="391176"/>
                  <a:pt x="1193546" y="504000"/>
                  <a:pt x="1054370" y="504000"/>
                </a:cubicBezTo>
                <a:lnTo>
                  <a:pt x="0" y="504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tx1">
                <a:alpha val="2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4E62A0D-D5BC-97AE-0996-2A164B1EEF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7536" y="6034537"/>
            <a:ext cx="646574" cy="244819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C45B8FEF-75DD-2862-3477-0723A87FCA27}"/>
              </a:ext>
            </a:extLst>
          </p:cNvPr>
          <p:cNvSpPr/>
          <p:nvPr/>
        </p:nvSpPr>
        <p:spPr>
          <a:xfrm>
            <a:off x="10363200" y="6156946"/>
            <a:ext cx="1569396" cy="460442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57A05009-0121-22C4-6B92-D75B74718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4613" y="6536987"/>
            <a:ext cx="749400" cy="139489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60959" tIns="60959" rIns="60959" bIns="60959"/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</a:pPr>
            <a:endParaRPr lang="nl-NL" altLang="nl-NL" sz="24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9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4809CBE-669C-4A6A-BD50-E4F982EB8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47" y="396000"/>
            <a:ext cx="10731551" cy="1325563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565EF889-D69A-478F-48FF-83A7B54DC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E0C43ED-153D-8E3F-EA85-6337E7BDE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7613"/>
            <a:ext cx="12192000" cy="5962774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F5F8331C-D558-2651-89DF-2891457B5109}"/>
              </a:ext>
            </a:extLst>
          </p:cNvPr>
          <p:cNvSpPr/>
          <p:nvPr/>
        </p:nvSpPr>
        <p:spPr>
          <a:xfrm>
            <a:off x="10441021" y="5765260"/>
            <a:ext cx="1569396" cy="460442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92FAC776-4536-7D21-7F41-59319513F0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4613" y="6536987"/>
            <a:ext cx="749400" cy="13948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60959" tIns="60959" rIns="60959" bIns="60959"/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</a:pPr>
            <a:endParaRPr lang="nl-NL" altLang="nl-NL" sz="24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092432C1-9620-C5CC-0B6E-E820977796C3}"/>
              </a:ext>
            </a:extLst>
          </p:cNvPr>
          <p:cNvSpPr/>
          <p:nvPr/>
        </p:nvSpPr>
        <p:spPr>
          <a:xfrm>
            <a:off x="11034613" y="269399"/>
            <a:ext cx="1159398" cy="6140987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6095B079-4E57-978F-5B95-5D3F6B2F51CD}"/>
              </a:ext>
            </a:extLst>
          </p:cNvPr>
          <p:cNvSpPr/>
          <p:nvPr/>
        </p:nvSpPr>
        <p:spPr>
          <a:xfrm>
            <a:off x="-2011" y="396000"/>
            <a:ext cx="409998" cy="6140987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2E301AE3-519D-1084-E912-0B6E8FF729AE}"/>
              </a:ext>
            </a:extLst>
          </p:cNvPr>
          <p:cNvSpPr/>
          <p:nvPr/>
        </p:nvSpPr>
        <p:spPr>
          <a:xfrm>
            <a:off x="181583" y="5907932"/>
            <a:ext cx="10376170" cy="950068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7850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B03F52-7C89-8E1C-6257-C46F27B71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D4F7A7C-2027-77B6-C2CE-A0792F36E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B979D02-8C8F-84A3-38E8-2E7F57BD45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7001"/>
            <a:ext cx="12192000" cy="6843998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A015BF2D-57C6-924E-B456-F9F8437144A8}"/>
              </a:ext>
            </a:extLst>
          </p:cNvPr>
          <p:cNvSpPr/>
          <p:nvPr/>
        </p:nvSpPr>
        <p:spPr>
          <a:xfrm>
            <a:off x="10402110" y="6199555"/>
            <a:ext cx="1569396" cy="460442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5A659421-6F59-7FC7-FEDC-D9A50300E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4613" y="6536987"/>
            <a:ext cx="749400" cy="13948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60959" tIns="60959" rIns="60959" bIns="60959"/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</a:pPr>
            <a:endParaRPr lang="nl-NL" altLang="nl-NL" sz="24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7C9608E6-98C1-7016-1AB7-BA97F7103926}"/>
              </a:ext>
            </a:extLst>
          </p:cNvPr>
          <p:cNvSpPr/>
          <p:nvPr/>
        </p:nvSpPr>
        <p:spPr>
          <a:xfrm>
            <a:off x="-2011" y="995605"/>
            <a:ext cx="409998" cy="5855394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DAD543FE-B433-DA12-E121-6ED5AF5C2267}"/>
              </a:ext>
            </a:extLst>
          </p:cNvPr>
          <p:cNvSpPr/>
          <p:nvPr/>
        </p:nvSpPr>
        <p:spPr>
          <a:xfrm>
            <a:off x="181583" y="6000696"/>
            <a:ext cx="10376170" cy="905884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2EF835DD-3CE5-4D3D-124E-5CE2FF2FDB3F}"/>
              </a:ext>
            </a:extLst>
          </p:cNvPr>
          <p:cNvSpPr/>
          <p:nvPr/>
        </p:nvSpPr>
        <p:spPr>
          <a:xfrm>
            <a:off x="11876049" y="2787805"/>
            <a:ext cx="315951" cy="914400"/>
          </a:xfrm>
          <a:prstGeom prst="rect">
            <a:avLst/>
          </a:prstGeom>
          <a:solidFill>
            <a:srgbClr val="FE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1870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8E170A-4C05-E90B-54E5-FEA16E9AF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FEAACFC-5522-A875-759A-A1569656F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3E9A333-5AF8-0671-2677-4F0D7B44F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5" y="0"/>
            <a:ext cx="12172770" cy="6858000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81B05C0E-3795-9787-75DA-E95B61417F83}"/>
              </a:ext>
            </a:extLst>
          </p:cNvPr>
          <p:cNvSpPr/>
          <p:nvPr/>
        </p:nvSpPr>
        <p:spPr>
          <a:xfrm>
            <a:off x="10369685" y="6160851"/>
            <a:ext cx="1569396" cy="460442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E4B0E9AD-8995-3EDB-478B-89E148BD68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4613" y="6536987"/>
            <a:ext cx="749400" cy="139489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60959" tIns="60959" rIns="60959" bIns="60959"/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</a:pPr>
            <a:endParaRPr lang="nl-NL" altLang="nl-NL" sz="24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79AE1FA3-2D04-6FBC-26AD-519195A7BAF7}"/>
              </a:ext>
            </a:extLst>
          </p:cNvPr>
          <p:cNvSpPr/>
          <p:nvPr/>
        </p:nvSpPr>
        <p:spPr>
          <a:xfrm>
            <a:off x="11966433" y="0"/>
            <a:ext cx="225567" cy="6858000"/>
          </a:xfrm>
          <a:prstGeom prst="rect">
            <a:avLst/>
          </a:prstGeom>
          <a:solidFill>
            <a:srgbClr val="FE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D2018D3F-FB22-9133-ED9A-541161F74725}"/>
              </a:ext>
            </a:extLst>
          </p:cNvPr>
          <p:cNvSpPr/>
          <p:nvPr/>
        </p:nvSpPr>
        <p:spPr>
          <a:xfrm>
            <a:off x="11824010" y="2740513"/>
            <a:ext cx="367990" cy="749532"/>
          </a:xfrm>
          <a:prstGeom prst="rect">
            <a:avLst/>
          </a:prstGeom>
          <a:solidFill>
            <a:srgbClr val="FE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0E83868-059D-C4BC-CBD8-489D2EE40798}"/>
              </a:ext>
            </a:extLst>
          </p:cNvPr>
          <p:cNvSpPr/>
          <p:nvPr/>
        </p:nvSpPr>
        <p:spPr>
          <a:xfrm>
            <a:off x="0" y="3054234"/>
            <a:ext cx="174340" cy="749532"/>
          </a:xfrm>
          <a:prstGeom prst="rect">
            <a:avLst/>
          </a:prstGeom>
          <a:solidFill>
            <a:srgbClr val="FE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0B518C54-A4C7-F19E-FD26-F3FA8459305D}"/>
              </a:ext>
            </a:extLst>
          </p:cNvPr>
          <p:cNvSpPr/>
          <p:nvPr/>
        </p:nvSpPr>
        <p:spPr>
          <a:xfrm>
            <a:off x="166586" y="3031931"/>
            <a:ext cx="367990" cy="458113"/>
          </a:xfrm>
          <a:prstGeom prst="rect">
            <a:avLst/>
          </a:prstGeom>
          <a:solidFill>
            <a:srgbClr val="FE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0B6A02ED-CF61-D7E9-D4DE-7EB19504D3E4}"/>
              </a:ext>
            </a:extLst>
          </p:cNvPr>
          <p:cNvSpPr/>
          <p:nvPr/>
        </p:nvSpPr>
        <p:spPr>
          <a:xfrm>
            <a:off x="195959" y="3510412"/>
            <a:ext cx="367990" cy="214095"/>
          </a:xfrm>
          <a:prstGeom prst="rect">
            <a:avLst/>
          </a:prstGeom>
          <a:solidFill>
            <a:srgbClr val="FE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7617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7BA18A-AE71-86E8-2959-CBF062318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972E49A-6F43-E0FD-DD76-4A31D18BC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89CA707-0E1F-B104-AFD2-72431BA42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4439"/>
            <a:ext cx="12192000" cy="6009121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17D26D74-C3F4-BB64-2223-761BFCDAB58D}"/>
              </a:ext>
            </a:extLst>
          </p:cNvPr>
          <p:cNvSpPr/>
          <p:nvPr/>
        </p:nvSpPr>
        <p:spPr>
          <a:xfrm>
            <a:off x="10428051" y="5791200"/>
            <a:ext cx="1569396" cy="460442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889B5566-AA7F-77EA-D51A-7835A2DC8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4613" y="6536987"/>
            <a:ext cx="749400" cy="13948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60959" tIns="60959" rIns="60959" bIns="60959"/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</a:pPr>
            <a:endParaRPr lang="nl-NL" altLang="nl-NL" sz="24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C1933DD3-CD28-30E9-C968-CF7969360F0B}"/>
              </a:ext>
            </a:extLst>
          </p:cNvPr>
          <p:cNvSpPr/>
          <p:nvPr/>
        </p:nvSpPr>
        <p:spPr>
          <a:xfrm>
            <a:off x="0" y="4047893"/>
            <a:ext cx="367990" cy="749532"/>
          </a:xfrm>
          <a:prstGeom prst="rect">
            <a:avLst/>
          </a:prstGeom>
          <a:solidFill>
            <a:srgbClr val="FE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nl-NL" dirty="0"/>
              <a:t>V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75BACE4D-8134-9831-BF96-DB5B6660ABC5}"/>
              </a:ext>
            </a:extLst>
          </p:cNvPr>
          <p:cNvSpPr/>
          <p:nvPr/>
        </p:nvSpPr>
        <p:spPr>
          <a:xfrm>
            <a:off x="11824010" y="3921512"/>
            <a:ext cx="367990" cy="749532"/>
          </a:xfrm>
          <a:prstGeom prst="rect">
            <a:avLst/>
          </a:prstGeom>
          <a:solidFill>
            <a:srgbClr val="FE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9557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2A3161-E0F9-F0F0-EF93-34F4976BC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3DDEAA-6E76-9A65-F23C-FF925012B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06FD2E6-63A3-E828-3F4E-2648CCAC0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716"/>
            <a:ext cx="12192000" cy="6816568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CF00CE36-36DF-C646-F7CC-79C291BD66EA}"/>
              </a:ext>
            </a:extLst>
          </p:cNvPr>
          <p:cNvSpPr/>
          <p:nvPr/>
        </p:nvSpPr>
        <p:spPr>
          <a:xfrm>
            <a:off x="10466962" y="6231779"/>
            <a:ext cx="1569396" cy="460442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AB86373C-4D9C-E306-B4E6-7DDEDC65B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4613" y="6536987"/>
            <a:ext cx="749400" cy="13948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60959" tIns="60959" rIns="60959" bIns="60959"/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</a:pPr>
            <a:endParaRPr lang="nl-NL" altLang="nl-NL" sz="24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5A35AF77-205A-B516-D014-9FF611D1543D}"/>
              </a:ext>
            </a:extLst>
          </p:cNvPr>
          <p:cNvSpPr/>
          <p:nvPr/>
        </p:nvSpPr>
        <p:spPr>
          <a:xfrm>
            <a:off x="11034613" y="869004"/>
            <a:ext cx="1159398" cy="5217712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6EEF1488-D928-0733-9587-E052FF8E9805}"/>
              </a:ext>
            </a:extLst>
          </p:cNvPr>
          <p:cNvSpPr/>
          <p:nvPr/>
        </p:nvSpPr>
        <p:spPr>
          <a:xfrm>
            <a:off x="-2011" y="995605"/>
            <a:ext cx="409998" cy="5217712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8EF1D8FA-6D88-6FD9-5257-69D6945697E7}"/>
              </a:ext>
            </a:extLst>
          </p:cNvPr>
          <p:cNvSpPr/>
          <p:nvPr/>
        </p:nvSpPr>
        <p:spPr>
          <a:xfrm>
            <a:off x="181583" y="6000696"/>
            <a:ext cx="10376170" cy="807229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0566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Box 3">
            <a:extLst>
              <a:ext uri="{FF2B5EF4-FFF2-40B4-BE49-F238E27FC236}">
                <a16:creationId xmlns:a16="http://schemas.microsoft.com/office/drawing/2014/main" id="{5A11DC4A-0ACD-F0B9-4C54-B32EF7A4D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3769" y="-897732"/>
            <a:ext cx="381635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609600" fontAlgn="base" hangingPunct="0">
              <a:lnSpc>
                <a:spcPts val="48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4000" b="1" i="1">
                <a:solidFill>
                  <a:srgbClr val="212122"/>
                </a:solidFill>
                <a:latin typeface="Poppins Bold" panose="00000800000000000000" pitchFamily="2" charset="0"/>
                <a:cs typeface="Poppins Bold" panose="00000800000000000000" pitchFamily="2" charset="0"/>
                <a:sym typeface="Poppins Bold" panose="00000800000000000000" pitchFamily="2" charset="0"/>
              </a:rPr>
              <a:t>HOOFDVRAAG</a:t>
            </a:r>
          </a:p>
        </p:txBody>
      </p:sp>
      <p:sp>
        <p:nvSpPr>
          <p:cNvPr id="40963" name="Weegt de vergoeding mee in de keuze van studenten voor een stagebedrijf?">
            <a:extLst>
              <a:ext uri="{FF2B5EF4-FFF2-40B4-BE49-F238E27FC236}">
                <a16:creationId xmlns:a16="http://schemas.microsoft.com/office/drawing/2014/main" id="{25380369-D301-3495-429B-DB5091318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2482" y="2531626"/>
            <a:ext cx="7057231" cy="74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400" tIns="25400" rIns="25400" bIns="25400" anchor="ctr">
            <a:spAutoFit/>
          </a:bodyPr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60960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altLang="nl-NL" sz="2500" b="1">
                <a:solidFill>
                  <a:srgbClr val="212122"/>
                </a:solidFill>
                <a:latin typeface="Poppins Bold" panose="00000800000000000000" pitchFamily="2" charset="0"/>
                <a:cs typeface="Poppins Bold" panose="00000800000000000000" pitchFamily="2" charset="0"/>
                <a:sym typeface="Poppins Bold" panose="00000800000000000000" pitchFamily="2" charset="0"/>
              </a:rPr>
              <a:t>Weegt de vergoeding mee in de keuze van studenten voor een </a:t>
            </a:r>
            <a:r>
              <a:rPr lang="nl-NL" altLang="nl-NL" sz="2500" b="1" i="1">
                <a:solidFill>
                  <a:srgbClr val="212122"/>
                </a:solidFill>
                <a:latin typeface="Poppins Bold" panose="00000800000000000000" pitchFamily="2" charset="0"/>
                <a:cs typeface="Poppins Bold" panose="00000800000000000000" pitchFamily="2" charset="0"/>
                <a:sym typeface="Poppins Bold" panose="00000800000000000000" pitchFamily="2" charset="0"/>
              </a:rPr>
              <a:t>stagebedrijf</a:t>
            </a:r>
            <a:r>
              <a:rPr lang="nl-NL" altLang="nl-NL" sz="2500" b="1">
                <a:solidFill>
                  <a:srgbClr val="212122"/>
                </a:solidFill>
                <a:latin typeface="Poppins Bold" panose="00000800000000000000" pitchFamily="2" charset="0"/>
                <a:cs typeface="Poppins Bold" panose="00000800000000000000" pitchFamily="2" charset="0"/>
                <a:sym typeface="Poppins Bold" panose="00000800000000000000" pitchFamily="2" charset="0"/>
              </a:rPr>
              <a:t>?</a:t>
            </a:r>
          </a:p>
        </p:txBody>
      </p:sp>
      <p:sp>
        <p:nvSpPr>
          <p:cNvPr id="40964" name="S E C U N D A I R E  V R A A G">
            <a:extLst>
              <a:ext uri="{FF2B5EF4-FFF2-40B4-BE49-F238E27FC236}">
                <a16:creationId xmlns:a16="http://schemas.microsoft.com/office/drawing/2014/main" id="{604A61B6-91CC-E2DD-3726-F5A22ED6A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132" y="1920931"/>
            <a:ext cx="2704523" cy="428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19050" tIns="19050" rIns="19050" bIns="1905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45720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1500">
                <a:solidFill>
                  <a:srgbClr val="212122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S E C U N D A I R E  V R A A G</a:t>
            </a:r>
          </a:p>
        </p:txBody>
      </p:sp>
      <p:sp>
        <p:nvSpPr>
          <p:cNvPr id="40965" name="Line">
            <a:extLst>
              <a:ext uri="{FF2B5EF4-FFF2-40B4-BE49-F238E27FC236}">
                <a16:creationId xmlns:a16="http://schemas.microsoft.com/office/drawing/2014/main" id="{B863F015-34FD-8769-6763-750DA0D782B6}"/>
              </a:ext>
            </a:extLst>
          </p:cNvPr>
          <p:cNvSpPr>
            <a:spLocks noChangeShapeType="1"/>
          </p:cNvSpPr>
          <p:nvPr/>
        </p:nvSpPr>
        <p:spPr bwMode="auto">
          <a:xfrm>
            <a:off x="4629944" y="3675857"/>
            <a:ext cx="7023100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5400" tIns="25400" rIns="25400" bIns="25400" anchor="ctr"/>
          <a:lstStyle/>
          <a:p>
            <a:pPr defTabSz="1218407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40966" name="Freeform 2">
            <a:extLst>
              <a:ext uri="{FF2B5EF4-FFF2-40B4-BE49-F238E27FC236}">
                <a16:creationId xmlns:a16="http://schemas.microsoft.com/office/drawing/2014/main" id="{E2250C36-CBA2-A865-6BFB-B46D5260F8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106069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0480" tIns="30480" rIns="30480" bIns="30480"/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60960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nl-NL" altLang="nl-NL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40967" name="2 (5).png" descr="2 (5).png">
            <a:extLst>
              <a:ext uri="{FF2B5EF4-FFF2-40B4-BE49-F238E27FC236}">
                <a16:creationId xmlns:a16="http://schemas.microsoft.com/office/drawing/2014/main" id="{018F7C57-2FFC-7525-B796-4353052C7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9438" y="160338"/>
            <a:ext cx="3857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0968" name="Waar onderzoeksvraag 1 laat zien of vergoeding meetelt, laat onderzoeksvraag 2 zien waar in het keuzeproces dat gebeurt.">
            <a:extLst>
              <a:ext uri="{FF2B5EF4-FFF2-40B4-BE49-F238E27FC236}">
                <a16:creationId xmlns:a16="http://schemas.microsoft.com/office/drawing/2014/main" id="{4D5D38DA-01DB-7674-4B8F-972B537C2F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7719" y="4080642"/>
            <a:ext cx="6702156" cy="366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25400" tIns="25400" rIns="25400" bIns="25400" anchor="ctr">
            <a:spAutoFit/>
          </a:bodyPr>
          <a:lstStyle>
            <a:lvl1pPr defTabSz="457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457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457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457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457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457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457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457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457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22860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95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Waar onderzoeksvraag 1 laat zien of vergoeding meetelt, laat onderzoeksvraag 2 zien waar in het keuzeproces dat gebeurt.</a:t>
            </a:r>
          </a:p>
          <a:p>
            <a:pPr defTabSz="22860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</a:pPr>
            <a:endParaRPr lang="nl-NL" altLang="nl-NL" sz="6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40969" name="Freeform 6">
            <a:extLst>
              <a:ext uri="{FF2B5EF4-FFF2-40B4-BE49-F238E27FC236}">
                <a16:creationId xmlns:a16="http://schemas.microsoft.com/office/drawing/2014/main" id="{342D5F09-1139-E632-3FF7-6A7FD7379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9900" y="6335713"/>
            <a:ext cx="1270794" cy="236538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0480" tIns="30480" rIns="30480" bIns="30480"/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60960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nl-NL" altLang="nl-NL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Vrije vorm: vorm 2">
            <a:extLst>
              <a:ext uri="{FF2B5EF4-FFF2-40B4-BE49-F238E27FC236}">
                <a16:creationId xmlns:a16="http://schemas.microsoft.com/office/drawing/2014/main" id="{33585C4F-7EDD-29ED-CB53-FBACF03B8D77}"/>
              </a:ext>
            </a:extLst>
          </p:cNvPr>
          <p:cNvSpPr/>
          <p:nvPr/>
        </p:nvSpPr>
        <p:spPr>
          <a:xfrm>
            <a:off x="0" y="5904946"/>
            <a:ext cx="1306370" cy="504000"/>
          </a:xfrm>
          <a:custGeom>
            <a:avLst/>
            <a:gdLst>
              <a:gd name="connsiteX0" fmla="*/ 0 w 1306370"/>
              <a:gd name="connsiteY0" fmla="*/ 0 h 504000"/>
              <a:gd name="connsiteX1" fmla="*/ 1054370 w 1306370"/>
              <a:gd name="connsiteY1" fmla="*/ 0 h 504000"/>
              <a:gd name="connsiteX2" fmla="*/ 1306370 w 1306370"/>
              <a:gd name="connsiteY2" fmla="*/ 252000 h 504000"/>
              <a:gd name="connsiteX3" fmla="*/ 1054370 w 1306370"/>
              <a:gd name="connsiteY3" fmla="*/ 504000 h 504000"/>
              <a:gd name="connsiteX4" fmla="*/ 0 w 1306370"/>
              <a:gd name="connsiteY4" fmla="*/ 504000 h 5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6370" h="504000">
                <a:moveTo>
                  <a:pt x="0" y="0"/>
                </a:moveTo>
                <a:lnTo>
                  <a:pt x="1054370" y="0"/>
                </a:lnTo>
                <a:cubicBezTo>
                  <a:pt x="1193546" y="0"/>
                  <a:pt x="1306370" y="112824"/>
                  <a:pt x="1306370" y="252000"/>
                </a:cubicBezTo>
                <a:cubicBezTo>
                  <a:pt x="1306370" y="391176"/>
                  <a:pt x="1193546" y="504000"/>
                  <a:pt x="1054370" y="504000"/>
                </a:cubicBezTo>
                <a:lnTo>
                  <a:pt x="0" y="504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tx1">
                <a:alpha val="2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8FD1667-5773-B6FE-B63C-92BA4F22EC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7536" y="6034537"/>
            <a:ext cx="646574" cy="244819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B26DDD6C-BD9A-A45A-0BB4-AA1C6B5A6911}"/>
              </a:ext>
            </a:extLst>
          </p:cNvPr>
          <p:cNvSpPr/>
          <p:nvPr/>
        </p:nvSpPr>
        <p:spPr>
          <a:xfrm>
            <a:off x="10471944" y="6178725"/>
            <a:ext cx="1569396" cy="460442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5940E032-0EA4-6BE6-33F6-A4697AEBC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4613" y="6536987"/>
            <a:ext cx="749400" cy="139489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60959" tIns="60959" rIns="60959" bIns="60959"/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</a:pPr>
            <a:endParaRPr lang="nl-NL" altLang="nl-NL" sz="24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9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C1FD75-AB65-7529-D49D-63B70986D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4E022DC-D240-2657-E05C-EFC11AB8E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AE4B293-0574-2A95-F0BB-A7CB92B56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2704"/>
            <a:ext cx="12192000" cy="6012592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1A52559A-074D-87CB-806A-0A6B50F27D5B}"/>
              </a:ext>
            </a:extLst>
          </p:cNvPr>
          <p:cNvSpPr/>
          <p:nvPr/>
        </p:nvSpPr>
        <p:spPr>
          <a:xfrm>
            <a:off x="10441022" y="5869021"/>
            <a:ext cx="1569396" cy="460442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1E320960-D0FD-A994-9766-F8A098C274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4613" y="6536987"/>
            <a:ext cx="749400" cy="13948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60959" tIns="60959" rIns="60959" bIns="60959"/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</a:pPr>
            <a:endParaRPr lang="nl-NL" altLang="nl-NL" sz="24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5C9573B-9DA5-5CA3-23EB-730374E1B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326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7AF1C2-CB75-11B0-8130-EEAADE46E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EB0FBE3-649A-2CC0-1070-B448B31F4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8D7A1931-3C99-42E1-1983-3654ADB44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91445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45EF7DB6-29FA-28D5-331D-6C2CB7B55EAC}"/>
              </a:ext>
            </a:extLst>
          </p:cNvPr>
          <p:cNvSpPr/>
          <p:nvPr/>
        </p:nvSpPr>
        <p:spPr>
          <a:xfrm>
            <a:off x="10441021" y="6147881"/>
            <a:ext cx="1569396" cy="460442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B57B6DAE-5486-13F5-4924-D7542DE741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4613" y="6536987"/>
            <a:ext cx="749400" cy="13948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60959" tIns="60959" rIns="60959" bIns="60959"/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</a:pPr>
            <a:endParaRPr lang="nl-NL" altLang="nl-NL" sz="24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CD85376C-E185-9648-C243-87FA6E9CCA60}"/>
              </a:ext>
            </a:extLst>
          </p:cNvPr>
          <p:cNvSpPr/>
          <p:nvPr/>
        </p:nvSpPr>
        <p:spPr>
          <a:xfrm>
            <a:off x="0" y="3724507"/>
            <a:ext cx="367990" cy="749532"/>
          </a:xfrm>
          <a:prstGeom prst="rect">
            <a:avLst/>
          </a:prstGeom>
          <a:solidFill>
            <a:srgbClr val="FE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80E07666-6133-D100-BCF1-51F4857023FE}"/>
              </a:ext>
            </a:extLst>
          </p:cNvPr>
          <p:cNvSpPr/>
          <p:nvPr/>
        </p:nvSpPr>
        <p:spPr>
          <a:xfrm>
            <a:off x="11826422" y="3724507"/>
            <a:ext cx="367990" cy="749532"/>
          </a:xfrm>
          <a:prstGeom prst="rect">
            <a:avLst/>
          </a:prstGeom>
          <a:solidFill>
            <a:srgbClr val="FE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7755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Box 3">
            <a:extLst>
              <a:ext uri="{FF2B5EF4-FFF2-40B4-BE49-F238E27FC236}">
                <a16:creationId xmlns:a16="http://schemas.microsoft.com/office/drawing/2014/main" id="{EAA5B595-9EDF-E26E-DACA-FE0B445D6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3769" y="-897732"/>
            <a:ext cx="381635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609600" fontAlgn="base" hangingPunct="0">
              <a:lnSpc>
                <a:spcPts val="48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4000" b="1" i="1">
                <a:solidFill>
                  <a:srgbClr val="212122"/>
                </a:solidFill>
                <a:latin typeface="Poppins Bold" panose="00000800000000000000" pitchFamily="2" charset="0"/>
                <a:cs typeface="Poppins Bold" panose="00000800000000000000" pitchFamily="2" charset="0"/>
                <a:sym typeface="Poppins Bold" panose="00000800000000000000" pitchFamily="2" charset="0"/>
              </a:rPr>
              <a:t>HOOFDVRAAG</a:t>
            </a:r>
          </a:p>
        </p:txBody>
      </p:sp>
      <p:sp>
        <p:nvSpPr>
          <p:cNvPr id="51203" name="Wat zijn de motieven voor stagiaires die meespelen bij het maken van een keuze voor een stage?">
            <a:extLst>
              <a:ext uri="{FF2B5EF4-FFF2-40B4-BE49-F238E27FC236}">
                <a16:creationId xmlns:a16="http://schemas.microsoft.com/office/drawing/2014/main" id="{6AB33221-E150-5009-5228-870212661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2482" y="2434701"/>
            <a:ext cx="7057231" cy="109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5400" tIns="25400" rIns="25400" bIns="25400" anchor="ctr">
            <a:spAutoFit/>
          </a:bodyPr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60960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altLang="nl-NL" sz="2500" b="1">
                <a:solidFill>
                  <a:srgbClr val="212122"/>
                </a:solidFill>
                <a:latin typeface="Poppins Bold" panose="00000800000000000000" pitchFamily="2" charset="0"/>
                <a:cs typeface="Poppins Bold" panose="00000800000000000000" pitchFamily="2" charset="0"/>
                <a:sym typeface="Poppins Bold" panose="00000800000000000000" pitchFamily="2" charset="0"/>
              </a:rPr>
              <a:t>Wat zijn de </a:t>
            </a:r>
            <a:r>
              <a:rPr lang="nl-NL" altLang="nl-NL" sz="2500" b="1" i="1">
                <a:solidFill>
                  <a:srgbClr val="212122"/>
                </a:solidFill>
                <a:latin typeface="Poppins Bold" panose="00000800000000000000" pitchFamily="2" charset="0"/>
                <a:cs typeface="Poppins Bold" panose="00000800000000000000" pitchFamily="2" charset="0"/>
                <a:sym typeface="Poppins Bold" panose="00000800000000000000" pitchFamily="2" charset="0"/>
              </a:rPr>
              <a:t>motieven</a:t>
            </a:r>
            <a:r>
              <a:rPr lang="nl-NL" altLang="nl-NL" sz="2500" b="1">
                <a:solidFill>
                  <a:srgbClr val="212122"/>
                </a:solidFill>
                <a:latin typeface="Poppins Bold" panose="00000800000000000000" pitchFamily="2" charset="0"/>
                <a:cs typeface="Poppins Bold" panose="00000800000000000000" pitchFamily="2" charset="0"/>
                <a:sym typeface="Poppins Bold" panose="00000800000000000000" pitchFamily="2" charset="0"/>
              </a:rPr>
              <a:t> voor stagiaires die meespelen bij het maken van een keuze voor een stage?</a:t>
            </a:r>
          </a:p>
        </p:txBody>
      </p:sp>
      <p:sp>
        <p:nvSpPr>
          <p:cNvPr id="51204" name="S E C U N D A I R E  V R A A G">
            <a:extLst>
              <a:ext uri="{FF2B5EF4-FFF2-40B4-BE49-F238E27FC236}">
                <a16:creationId xmlns:a16="http://schemas.microsoft.com/office/drawing/2014/main" id="{F190FA97-7F71-205B-5759-FCCF4BDFB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2482" y="1730431"/>
            <a:ext cx="2704523" cy="428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19050" tIns="19050" rIns="19050" bIns="1905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45720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1500">
                <a:solidFill>
                  <a:srgbClr val="212122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S E C U N D A I R E  V R A A G</a:t>
            </a:r>
          </a:p>
        </p:txBody>
      </p:sp>
      <p:sp>
        <p:nvSpPr>
          <p:cNvPr id="51205" name="Line">
            <a:extLst>
              <a:ext uri="{FF2B5EF4-FFF2-40B4-BE49-F238E27FC236}">
                <a16:creationId xmlns:a16="http://schemas.microsoft.com/office/drawing/2014/main" id="{8AC8559B-CDCA-8BCF-1598-55EF6755C17D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9788" y="3881438"/>
            <a:ext cx="7023100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5400" tIns="25400" rIns="25400" bIns="25400" anchor="ctr"/>
          <a:lstStyle/>
          <a:p>
            <a:pPr defTabSz="1218407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51206" name="Freeform 2">
            <a:extLst>
              <a:ext uri="{FF2B5EF4-FFF2-40B4-BE49-F238E27FC236}">
                <a16:creationId xmlns:a16="http://schemas.microsoft.com/office/drawing/2014/main" id="{1188A3A0-D917-A8FF-F683-90FB40E3A07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-1" y="-73150"/>
            <a:ext cx="4151377" cy="6937897"/>
          </a:xfrm>
          <a:prstGeom prst="rect">
            <a:avLst/>
          </a:prstGeom>
          <a:blipFill dpi="0" rotWithShape="1">
            <a:blip r:embed="rId2"/>
            <a:srcRect/>
            <a:stretch>
              <a:fillRect l="-3105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0480" tIns="30480" rIns="30480" bIns="30480"/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60960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nl-NL" altLang="nl-NL" sz="1200" dirty="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1208" name="Freeform 6">
            <a:extLst>
              <a:ext uri="{FF2B5EF4-FFF2-40B4-BE49-F238E27FC236}">
                <a16:creationId xmlns:a16="http://schemas.microsoft.com/office/drawing/2014/main" id="{9301E3DB-C7C0-266E-A73D-C8C3C2F1A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9900" y="6335713"/>
            <a:ext cx="1270794" cy="2365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0480" tIns="30480" rIns="30480" bIns="30480"/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60960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nl-NL" altLang="nl-NL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196EC197-9C90-A4A6-B0AC-CEB7E7E35F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16" y="-6747"/>
            <a:ext cx="2935296" cy="6858000"/>
          </a:xfrm>
          <a:prstGeom prst="rect">
            <a:avLst/>
          </a:prstGeom>
        </p:spPr>
      </p:pic>
      <p:sp>
        <p:nvSpPr>
          <p:cNvPr id="3" name="Vrije vorm: vorm 2">
            <a:extLst>
              <a:ext uri="{FF2B5EF4-FFF2-40B4-BE49-F238E27FC236}">
                <a16:creationId xmlns:a16="http://schemas.microsoft.com/office/drawing/2014/main" id="{600A1654-8E90-C077-7A2B-636C46C85C32}"/>
              </a:ext>
            </a:extLst>
          </p:cNvPr>
          <p:cNvSpPr/>
          <p:nvPr/>
        </p:nvSpPr>
        <p:spPr>
          <a:xfrm>
            <a:off x="0" y="5904946"/>
            <a:ext cx="1306370" cy="504000"/>
          </a:xfrm>
          <a:custGeom>
            <a:avLst/>
            <a:gdLst>
              <a:gd name="connsiteX0" fmla="*/ 0 w 1306370"/>
              <a:gd name="connsiteY0" fmla="*/ 0 h 504000"/>
              <a:gd name="connsiteX1" fmla="*/ 1054370 w 1306370"/>
              <a:gd name="connsiteY1" fmla="*/ 0 h 504000"/>
              <a:gd name="connsiteX2" fmla="*/ 1306370 w 1306370"/>
              <a:gd name="connsiteY2" fmla="*/ 252000 h 504000"/>
              <a:gd name="connsiteX3" fmla="*/ 1054370 w 1306370"/>
              <a:gd name="connsiteY3" fmla="*/ 504000 h 504000"/>
              <a:gd name="connsiteX4" fmla="*/ 0 w 1306370"/>
              <a:gd name="connsiteY4" fmla="*/ 504000 h 5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6370" h="504000">
                <a:moveTo>
                  <a:pt x="0" y="0"/>
                </a:moveTo>
                <a:lnTo>
                  <a:pt x="1054370" y="0"/>
                </a:lnTo>
                <a:cubicBezTo>
                  <a:pt x="1193546" y="0"/>
                  <a:pt x="1306370" y="112824"/>
                  <a:pt x="1306370" y="252000"/>
                </a:cubicBezTo>
                <a:cubicBezTo>
                  <a:pt x="1306370" y="391176"/>
                  <a:pt x="1193546" y="504000"/>
                  <a:pt x="1054370" y="504000"/>
                </a:cubicBezTo>
                <a:lnTo>
                  <a:pt x="0" y="504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tx1">
                <a:alpha val="2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0DAD750-16A1-FDE4-E195-FCFE62AC00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7536" y="6034537"/>
            <a:ext cx="646574" cy="244819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B7829C72-9BCC-CF38-F0A0-2228060B0EB0}"/>
              </a:ext>
            </a:extLst>
          </p:cNvPr>
          <p:cNvSpPr/>
          <p:nvPr/>
        </p:nvSpPr>
        <p:spPr>
          <a:xfrm>
            <a:off x="10382655" y="6156946"/>
            <a:ext cx="1569396" cy="460442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39223C-F66B-A393-72E2-100F08FEA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75393D0-8E7F-A00B-F5C6-4ED68CC5E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38F5700-27EC-79C1-0A10-79AB87699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5" y="0"/>
            <a:ext cx="12162290" cy="6858000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17EE3F2A-8402-450E-050E-EB54DB3DFDA1}"/>
              </a:ext>
            </a:extLst>
          </p:cNvPr>
          <p:cNvSpPr/>
          <p:nvPr/>
        </p:nvSpPr>
        <p:spPr>
          <a:xfrm>
            <a:off x="10363200" y="6147881"/>
            <a:ext cx="1569396" cy="460442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338E9378-1ECF-4E9B-965C-73752AEBD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4613" y="6536987"/>
            <a:ext cx="749400" cy="13948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60959" tIns="60959" rIns="60959" bIns="60959"/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</a:pPr>
            <a:endParaRPr lang="nl-NL" altLang="nl-NL" sz="24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B4C2AD20-1D35-1596-ACB2-4C4CBD706E60}"/>
              </a:ext>
            </a:extLst>
          </p:cNvPr>
          <p:cNvSpPr/>
          <p:nvPr/>
        </p:nvSpPr>
        <p:spPr>
          <a:xfrm>
            <a:off x="14855" y="2867878"/>
            <a:ext cx="367990" cy="749532"/>
          </a:xfrm>
          <a:prstGeom prst="rect">
            <a:avLst/>
          </a:prstGeom>
          <a:solidFill>
            <a:srgbClr val="FE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ECBB37C7-A178-8BDA-E05B-1E9E1F65CCB2}"/>
              </a:ext>
            </a:extLst>
          </p:cNvPr>
          <p:cNvSpPr/>
          <p:nvPr/>
        </p:nvSpPr>
        <p:spPr>
          <a:xfrm>
            <a:off x="11809155" y="2810424"/>
            <a:ext cx="367990" cy="749532"/>
          </a:xfrm>
          <a:prstGeom prst="rect">
            <a:avLst/>
          </a:prstGeom>
          <a:solidFill>
            <a:srgbClr val="FE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0992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C40BA6-A0DA-F570-F7FE-597D2BE1A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C66D1A2-A3DB-2D41-DD69-17ED77ABE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F47DB8A-2EDC-F130-AE97-A28690C81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39"/>
            <a:ext cx="12192000" cy="6832721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4C011122-E58A-5E2F-28DA-32B04D308162}"/>
              </a:ext>
            </a:extLst>
          </p:cNvPr>
          <p:cNvSpPr/>
          <p:nvPr/>
        </p:nvSpPr>
        <p:spPr>
          <a:xfrm>
            <a:off x="10376170" y="6147881"/>
            <a:ext cx="1569396" cy="460442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F162EA69-FA63-D19E-65AE-D3AA079FF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4613" y="6536987"/>
            <a:ext cx="749400" cy="13948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60959" tIns="60959" rIns="60959" bIns="60959"/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</a:pPr>
            <a:endParaRPr lang="nl-NL" altLang="nl-NL" sz="24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CA4C0B0E-9C90-67A4-0448-68DACE6A201E}"/>
              </a:ext>
            </a:extLst>
          </p:cNvPr>
          <p:cNvSpPr/>
          <p:nvPr/>
        </p:nvSpPr>
        <p:spPr>
          <a:xfrm>
            <a:off x="0" y="847492"/>
            <a:ext cx="367990" cy="6010507"/>
          </a:xfrm>
          <a:prstGeom prst="rect">
            <a:avLst/>
          </a:prstGeom>
          <a:solidFill>
            <a:srgbClr val="FE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576FB6B8-E936-A15C-9E0D-33497B52BF97}"/>
              </a:ext>
            </a:extLst>
          </p:cNvPr>
          <p:cNvSpPr/>
          <p:nvPr/>
        </p:nvSpPr>
        <p:spPr>
          <a:xfrm>
            <a:off x="11824010" y="2330728"/>
            <a:ext cx="367990" cy="749532"/>
          </a:xfrm>
          <a:prstGeom prst="rect">
            <a:avLst/>
          </a:prstGeom>
          <a:solidFill>
            <a:srgbClr val="FE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75B1CE46-1630-EEE4-20BC-2EA15670D65C}"/>
              </a:ext>
            </a:extLst>
          </p:cNvPr>
          <p:cNvSpPr/>
          <p:nvPr/>
        </p:nvSpPr>
        <p:spPr>
          <a:xfrm>
            <a:off x="4092497" y="6099894"/>
            <a:ext cx="4036741" cy="749532"/>
          </a:xfrm>
          <a:prstGeom prst="rect">
            <a:avLst/>
          </a:prstGeom>
          <a:solidFill>
            <a:srgbClr val="FE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384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Afbeelding 23">
            <a:extLst>
              <a:ext uri="{FF2B5EF4-FFF2-40B4-BE49-F238E27FC236}">
                <a16:creationId xmlns:a16="http://schemas.microsoft.com/office/drawing/2014/main" id="{AA8C41FA-4B30-D06F-49F2-0E3507C298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951" y="4388363"/>
            <a:ext cx="2310612" cy="891861"/>
          </a:xfrm>
          <a:prstGeom prst="round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7D806516-53AA-1542-A32C-9824FE9007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367" y="4362355"/>
            <a:ext cx="2310612" cy="891861"/>
          </a:xfrm>
          <a:prstGeom prst="round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EEAA12E0-17F7-AF3F-45E6-2FD32AFEC0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741" y="4383689"/>
            <a:ext cx="2310612" cy="891861"/>
          </a:xfrm>
          <a:prstGeom prst="round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B7617F8C-8424-19C6-F39E-F70790C09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40" y="4383690"/>
            <a:ext cx="2310612" cy="891861"/>
          </a:xfrm>
          <a:prstGeom prst="round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AD51B7CA-76FA-9AA7-C4CA-58A9C5920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781" y="2054729"/>
            <a:ext cx="2310612" cy="891861"/>
          </a:xfrm>
          <a:prstGeom prst="round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5C875DCB-47B9-65B5-1956-6576E6540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574" y="2057370"/>
            <a:ext cx="2310612" cy="891861"/>
          </a:xfrm>
          <a:prstGeom prst="round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C45F08E9-6A39-CB4B-227D-F6A76F44B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741" y="2054730"/>
            <a:ext cx="2310612" cy="891861"/>
          </a:xfrm>
          <a:prstGeom prst="round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1880F408-334E-75CD-16B0-06926F640F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71" y="2045856"/>
            <a:ext cx="2310612" cy="891861"/>
          </a:xfrm>
          <a:prstGeom prst="roundRect">
            <a:avLst/>
          </a:prstGeom>
        </p:spPr>
      </p:pic>
      <p:sp>
        <p:nvSpPr>
          <p:cNvPr id="90114" name="TextBox 2">
            <a:extLst>
              <a:ext uri="{FF2B5EF4-FFF2-40B4-BE49-F238E27FC236}">
                <a16:creationId xmlns:a16="http://schemas.microsoft.com/office/drawing/2014/main" id="{4D911666-CC72-E2B8-7A36-072692060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794" y="917913"/>
            <a:ext cx="1099143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609600" fontAlgn="base" hangingPunct="0">
              <a:lnSpc>
                <a:spcPts val="48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4000" b="1" dirty="0">
                <a:solidFill>
                  <a:srgbClr val="212122"/>
                </a:solidFill>
                <a:latin typeface="Poppins Bold" panose="00000800000000000000" pitchFamily="2" charset="0"/>
                <a:cs typeface="Poppins Bold" panose="00000800000000000000" pitchFamily="2" charset="0"/>
                <a:sym typeface="Poppins Bold" panose="00000800000000000000" pitchFamily="2" charset="0"/>
              </a:rPr>
              <a:t>Stagiairs werven: advies voor bedrijven</a:t>
            </a:r>
          </a:p>
        </p:txBody>
      </p:sp>
      <p:sp>
        <p:nvSpPr>
          <p:cNvPr id="90116" name="1. Context">
            <a:extLst>
              <a:ext uri="{FF2B5EF4-FFF2-40B4-BE49-F238E27FC236}">
                <a16:creationId xmlns:a16="http://schemas.microsoft.com/office/drawing/2014/main" id="{E6F66532-80A3-4FC3-193A-5DC20E646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468" y="2203634"/>
            <a:ext cx="2294731" cy="838200"/>
          </a:xfrm>
          <a:prstGeom prst="roundRect">
            <a:avLst>
              <a:gd name="adj" fmla="val 11366"/>
            </a:avLst>
          </a:prstGeom>
          <a:noFill/>
          <a:ln w="25400">
            <a:noFill/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25400" tIns="25400" rIns="25400" bIns="25400" anchor="ctr"/>
          <a:lstStyle>
            <a:lvl1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 defTabSz="41275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1450" dirty="0">
                <a:solidFill>
                  <a:srgbClr val="212122"/>
                </a:solidFill>
                <a:latin typeface="Poppins" panose="00000500000000000000" pitchFamily="2" charset="0"/>
                <a:cs typeface="Poppins" panose="00000500000000000000" pitchFamily="2" charset="0"/>
                <a:sym typeface="Helvetica" panose="020B0604020202020204" pitchFamily="34" charset="0"/>
              </a:rPr>
              <a:t>1. Stagevergoeding als basisvoorwaarde</a:t>
            </a:r>
          </a:p>
          <a:p>
            <a:pPr algn="ctr" defTabSz="41275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nl-NL" altLang="nl-NL" sz="1450" dirty="0">
              <a:solidFill>
                <a:srgbClr val="212122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sp>
        <p:nvSpPr>
          <p:cNvPr id="90117" name="2. Vermogen Kennis, vaardigheden, mentale ruimte">
            <a:extLst>
              <a:ext uri="{FF2B5EF4-FFF2-40B4-BE49-F238E27FC236}">
                <a16:creationId xmlns:a16="http://schemas.microsoft.com/office/drawing/2014/main" id="{5982FB90-D7B7-C560-D467-FD815FCA2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457" y="4444081"/>
            <a:ext cx="2294731" cy="838200"/>
          </a:xfrm>
          <a:prstGeom prst="roundRect">
            <a:avLst>
              <a:gd name="adj" fmla="val 11366"/>
            </a:avLst>
          </a:prstGeom>
          <a:noFill/>
          <a:ln w="25400">
            <a:noFill/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25400" tIns="25400" rIns="25400" bIns="25400" anchor="ctr"/>
          <a:lstStyle>
            <a:lvl1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 defTabSz="41275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1450" dirty="0">
                <a:solidFill>
                  <a:srgbClr val="212122"/>
                </a:solidFill>
                <a:latin typeface="Poppins" panose="00000500000000000000" pitchFamily="2" charset="0"/>
                <a:cs typeface="Poppins" panose="00000500000000000000" pitchFamily="2" charset="0"/>
                <a:sym typeface="Helvetica" panose="020B0604020202020204" pitchFamily="34" charset="0"/>
              </a:rPr>
              <a:t>5. Sociale bewijskracht inzetten</a:t>
            </a:r>
          </a:p>
        </p:txBody>
      </p:sp>
      <p:sp>
        <p:nvSpPr>
          <p:cNvPr id="90118" name="3. Motivatie Bewuste &amp; onbewuste drijfveren">
            <a:extLst>
              <a:ext uri="{FF2B5EF4-FFF2-40B4-BE49-F238E27FC236}">
                <a16:creationId xmlns:a16="http://schemas.microsoft.com/office/drawing/2014/main" id="{D3D10F72-BAE5-DD51-5537-2E957DF8E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1547" y="4486758"/>
            <a:ext cx="2294731" cy="838200"/>
          </a:xfrm>
          <a:prstGeom prst="roundRect">
            <a:avLst>
              <a:gd name="adj" fmla="val 11366"/>
            </a:avLst>
          </a:prstGeom>
          <a:noFill/>
          <a:ln w="25400">
            <a:noFill/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25400" tIns="25400" rIns="25400" bIns="25400" anchor="ctr"/>
          <a:lstStyle>
            <a:lvl1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 defTabSz="41275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1450" dirty="0">
                <a:solidFill>
                  <a:srgbClr val="212122"/>
                </a:solidFill>
                <a:latin typeface="Poppins" panose="00000500000000000000" pitchFamily="2" charset="0"/>
                <a:cs typeface="Poppins" panose="00000500000000000000" pitchFamily="2" charset="0"/>
                <a:sym typeface="Helvetica" panose="020B0604020202020204" pitchFamily="34" charset="0"/>
              </a:rPr>
              <a:t>6. Netwerken gebruiken als hefboom</a:t>
            </a:r>
          </a:p>
          <a:p>
            <a:pPr algn="ctr" defTabSz="41275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nl-NL" altLang="nl-NL" sz="900" i="1" dirty="0">
              <a:solidFill>
                <a:srgbClr val="212122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sp>
        <p:nvSpPr>
          <p:cNvPr id="90119" name="4. Gelegenheid Sociale &amp; praktische context">
            <a:extLst>
              <a:ext uri="{FF2B5EF4-FFF2-40B4-BE49-F238E27FC236}">
                <a16:creationId xmlns:a16="http://schemas.microsoft.com/office/drawing/2014/main" id="{9BB5B619-E421-840B-BF99-C1940CD88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1547" y="2198003"/>
            <a:ext cx="2293938" cy="838200"/>
          </a:xfrm>
          <a:prstGeom prst="roundRect">
            <a:avLst>
              <a:gd name="adj" fmla="val 11366"/>
            </a:avLst>
          </a:prstGeom>
          <a:noFill/>
          <a:ln w="25400">
            <a:noFill/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25400" tIns="25400" rIns="25400" bIns="25400" anchor="ctr"/>
          <a:lstStyle>
            <a:lvl1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 defTabSz="41275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1450" dirty="0">
                <a:solidFill>
                  <a:srgbClr val="212122"/>
                </a:solidFill>
                <a:latin typeface="Poppins" panose="00000500000000000000" pitchFamily="2" charset="0"/>
                <a:cs typeface="Poppins" panose="00000500000000000000" pitchFamily="2" charset="0"/>
                <a:sym typeface="Helvetica" panose="020B0604020202020204" pitchFamily="34" charset="0"/>
              </a:rPr>
              <a:t>2. Leerwaarde en toekomstperspectief tastbaar maken</a:t>
            </a:r>
          </a:p>
          <a:p>
            <a:pPr algn="ctr" defTabSz="41275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nl-NL" altLang="nl-NL" sz="900" i="1" dirty="0">
              <a:solidFill>
                <a:srgbClr val="212122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sp>
        <p:nvSpPr>
          <p:cNvPr id="90120" name="5. (Rol) regeling A+O">
            <a:extLst>
              <a:ext uri="{FF2B5EF4-FFF2-40B4-BE49-F238E27FC236}">
                <a16:creationId xmlns:a16="http://schemas.microsoft.com/office/drawing/2014/main" id="{208D2C06-6C3F-4F32-AEAF-8BCF3624D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0543" y="2198003"/>
            <a:ext cx="2293938" cy="838200"/>
          </a:xfrm>
          <a:prstGeom prst="roundRect">
            <a:avLst>
              <a:gd name="adj" fmla="val 11366"/>
            </a:avLst>
          </a:prstGeom>
          <a:noFill/>
          <a:ln w="25400">
            <a:noFill/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25400" tIns="25400" rIns="25400" bIns="25400" anchor="ctr"/>
          <a:lstStyle>
            <a:lvl1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 defTabSz="41275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1450" dirty="0">
                <a:solidFill>
                  <a:srgbClr val="212122"/>
                </a:solidFill>
                <a:latin typeface="Poppins" panose="00000500000000000000" pitchFamily="2" charset="0"/>
                <a:cs typeface="Poppins" panose="00000500000000000000" pitchFamily="2" charset="0"/>
                <a:sym typeface="Helvetica" panose="020B0604020202020204" pitchFamily="34" charset="0"/>
              </a:rPr>
              <a:t>3. Eerste indruk en begeleiding versterken</a:t>
            </a:r>
          </a:p>
          <a:p>
            <a:pPr algn="ctr" defTabSz="41275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nl-NL" altLang="nl-NL" sz="1450" dirty="0">
              <a:solidFill>
                <a:srgbClr val="212122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sp>
        <p:nvSpPr>
          <p:cNvPr id="90121" name="6. Gedragskansen">
            <a:extLst>
              <a:ext uri="{FF2B5EF4-FFF2-40B4-BE49-F238E27FC236}">
                <a16:creationId xmlns:a16="http://schemas.microsoft.com/office/drawing/2014/main" id="{0B519EB7-1CDE-7B63-13BE-C2503B560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10076" y="2198003"/>
            <a:ext cx="2293938" cy="838200"/>
          </a:xfrm>
          <a:prstGeom prst="roundRect">
            <a:avLst>
              <a:gd name="adj" fmla="val 11366"/>
            </a:avLst>
          </a:prstGeom>
          <a:noFill/>
          <a:ln w="25400">
            <a:noFill/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25400" tIns="25400" rIns="25400" bIns="25400" anchor="ctr"/>
          <a:lstStyle>
            <a:lvl1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 defTabSz="41275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1450" dirty="0">
                <a:solidFill>
                  <a:srgbClr val="212122"/>
                </a:solidFill>
                <a:latin typeface="Poppins" panose="00000500000000000000" pitchFamily="2" charset="0"/>
                <a:cs typeface="Poppins" panose="00000500000000000000" pitchFamily="2" charset="0"/>
                <a:sym typeface="Helvetica" panose="020B0604020202020204" pitchFamily="34" charset="0"/>
              </a:rPr>
              <a:t>4. Vroeg zichtbaar zijn in het zoekproces</a:t>
            </a:r>
          </a:p>
          <a:p>
            <a:pPr algn="ctr" defTabSz="41275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nl-NL" altLang="nl-NL" sz="1450" dirty="0">
              <a:solidFill>
                <a:srgbClr val="212122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sp>
        <p:nvSpPr>
          <p:cNvPr id="90122" name="I N T E R V I E W S">
            <a:extLst>
              <a:ext uri="{FF2B5EF4-FFF2-40B4-BE49-F238E27FC236}">
                <a16:creationId xmlns:a16="http://schemas.microsoft.com/office/drawing/2014/main" id="{2760A983-D7E5-4B60-47A8-36C1D7395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032" y="374109"/>
            <a:ext cx="934551" cy="564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25400" tIns="25400" rIns="25400" bIns="25400" anchor="ctr">
            <a:spAutoFit/>
          </a:bodyPr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609600" fontAlgn="base" hangingPunct="0">
              <a:lnSpc>
                <a:spcPts val="48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1750" dirty="0">
                <a:solidFill>
                  <a:srgbClr val="212122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ADVIES </a:t>
            </a:r>
          </a:p>
        </p:txBody>
      </p:sp>
      <p:sp>
        <p:nvSpPr>
          <p:cNvPr id="3" name="3. Motivatie Bewuste &amp; onbewuste drijfveren">
            <a:extLst>
              <a:ext uri="{FF2B5EF4-FFF2-40B4-BE49-F238E27FC236}">
                <a16:creationId xmlns:a16="http://schemas.microsoft.com/office/drawing/2014/main" id="{CCB55D04-C225-832D-1BA3-DC3C9A04E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2574" y="4466637"/>
            <a:ext cx="2294731" cy="838200"/>
          </a:xfrm>
          <a:prstGeom prst="roundRect">
            <a:avLst>
              <a:gd name="adj" fmla="val 11366"/>
            </a:avLst>
          </a:prstGeom>
          <a:noFill/>
          <a:ln w="25400">
            <a:noFill/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25400" tIns="25400" rIns="25400" bIns="25400" anchor="ctr"/>
          <a:lstStyle>
            <a:lvl1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 defTabSz="41275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1450" dirty="0">
                <a:solidFill>
                  <a:srgbClr val="212122"/>
                </a:solidFill>
                <a:latin typeface="Poppins" panose="00000500000000000000" pitchFamily="2" charset="0"/>
                <a:cs typeface="Poppins" panose="00000500000000000000" pitchFamily="2" charset="0"/>
                <a:sym typeface="Helvetica" panose="020B0604020202020204" pitchFamily="34" charset="0"/>
              </a:rPr>
              <a:t>7. Studenten de sector laten ervaren</a:t>
            </a:r>
          </a:p>
          <a:p>
            <a:pPr algn="ctr" defTabSz="41275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nl-NL" altLang="nl-NL" sz="900" i="1" dirty="0">
              <a:solidFill>
                <a:srgbClr val="212122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sp>
        <p:nvSpPr>
          <p:cNvPr id="5" name="3. Motivatie Bewuste &amp; onbewuste drijfveren">
            <a:extLst>
              <a:ext uri="{FF2B5EF4-FFF2-40B4-BE49-F238E27FC236}">
                <a16:creationId xmlns:a16="http://schemas.microsoft.com/office/drawing/2014/main" id="{43D6BE16-5953-61AB-66EE-7B99EC5BA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5455" y="4635375"/>
            <a:ext cx="2294731" cy="640176"/>
          </a:xfrm>
          <a:prstGeom prst="roundRect">
            <a:avLst>
              <a:gd name="adj" fmla="val 11366"/>
            </a:avLst>
          </a:prstGeom>
          <a:noFill/>
          <a:ln w="25400">
            <a:noFill/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25400" tIns="25400" rIns="25400" bIns="25400" anchor="ctr"/>
          <a:lstStyle>
            <a:lvl1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8255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8255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 defTabSz="41275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1450" dirty="0">
                <a:solidFill>
                  <a:srgbClr val="212122"/>
                </a:solidFill>
                <a:latin typeface="Poppins" panose="00000500000000000000" pitchFamily="2" charset="0"/>
                <a:cs typeface="Poppins" panose="00000500000000000000" pitchFamily="2" charset="0"/>
                <a:sym typeface="Helvetica" panose="020B0604020202020204" pitchFamily="34" charset="0"/>
              </a:rPr>
              <a:t>8. Samenwerken met onderwijs structureel maken</a:t>
            </a:r>
          </a:p>
          <a:p>
            <a:pPr algn="ctr" defTabSz="41275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nl-NL" altLang="nl-NL" sz="900" i="1" dirty="0">
              <a:solidFill>
                <a:srgbClr val="212122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sp>
        <p:nvSpPr>
          <p:cNvPr id="13" name="Drie impliciete factoren sturen welke stages überhaupt in beeld komen, vaak nog vóórdat studenten bewust afwegen.">
            <a:extLst>
              <a:ext uri="{FF2B5EF4-FFF2-40B4-BE49-F238E27FC236}">
                <a16:creationId xmlns:a16="http://schemas.microsoft.com/office/drawing/2014/main" id="{CF2E1AC5-57ED-9C13-0E24-9AB1A3064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776" y="1486309"/>
            <a:ext cx="11152981" cy="364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457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457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457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457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457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457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457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457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457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</a:pPr>
            <a:r>
              <a:rPr lang="nl-NL" altLang="nl-NL" sz="17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Maak de stage concreet, zichtbaar en vertrouwd. Dan kiezen studenten sneller bewust voor jouw bedrijf en sector.</a:t>
            </a:r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EDE0E293-93AE-3F22-2B79-D02221238EBA}"/>
              </a:ext>
            </a:extLst>
          </p:cNvPr>
          <p:cNvSpPr/>
          <p:nvPr/>
        </p:nvSpPr>
        <p:spPr>
          <a:xfrm>
            <a:off x="732854" y="3012009"/>
            <a:ext cx="2644276" cy="1196919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Wees duidelijk over </a:t>
            </a:r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vergoeding</a:t>
            </a:r>
            <a:endParaRPr lang="en-US" sz="1200" b="1" dirty="0"/>
          </a:p>
          <a:p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MBO: kan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doorslaggevend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zijn</a:t>
            </a:r>
            <a:endParaRPr lang="en-US" sz="1200" dirty="0"/>
          </a:p>
          <a:p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HBO: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hygienefactor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inhoud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klik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winnen</a:t>
            </a:r>
            <a:endParaRPr lang="en-US" sz="1200" dirty="0">
              <a:solidFill>
                <a:srgbClr val="1F2937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r>
              <a:rPr lang="en-US" sz="1200" dirty="0">
                <a:solidFill>
                  <a:srgbClr val="1F2937"/>
                </a:solidFill>
                <a:latin typeface="Aptos" pitchFamily="34" charset="0"/>
              </a:rPr>
              <a:t>WO: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</a:rPr>
              <a:t>duidelijke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</a:rPr>
              <a:t>ondergrens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</a:rPr>
              <a:t>,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</a:rPr>
              <a:t>bij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</a:rPr>
              <a:t>geen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</a:rPr>
              <a:t>vergoeding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</a:rPr>
              <a:t>valt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</a:rPr>
              <a:t>zelfs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</a:rPr>
              <a:t>een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</a:rPr>
              <a:t>sterke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</a:rPr>
              <a:t>plek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</a:rPr>
              <a:t>af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</a:rPr>
              <a:t>.</a:t>
            </a:r>
            <a:endParaRPr lang="en-US" sz="1200" dirty="0"/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89AF494-6C8E-E1FB-1E72-561EC83F4996}"/>
              </a:ext>
            </a:extLst>
          </p:cNvPr>
          <p:cNvSpPr txBox="1"/>
          <p:nvPr/>
        </p:nvSpPr>
        <p:spPr>
          <a:xfrm>
            <a:off x="3521547" y="3034841"/>
            <a:ext cx="2439849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Vertel</a:t>
            </a:r>
            <a:r>
              <a:rPr lang="en-US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wat de student </a:t>
            </a:r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echt</a:t>
            </a:r>
            <a:r>
              <a:rPr lang="en-US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gaat</a:t>
            </a:r>
            <a:r>
              <a:rPr lang="en-US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doen</a:t>
            </a:r>
            <a:endParaRPr lang="en-US" sz="1200" b="1" dirty="0"/>
          </a:p>
          <a:p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Maak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leerdoelen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projecten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begeleiding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concrete</a:t>
            </a:r>
          </a:p>
          <a:p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Laat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zien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wat de stage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oplevert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afloop</a:t>
            </a:r>
            <a:endParaRPr lang="en-US" sz="1200" dirty="0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182D2B7A-0F4D-3876-5E4F-2D957DC553C5}"/>
              </a:ext>
            </a:extLst>
          </p:cNvPr>
          <p:cNvSpPr txBox="1"/>
          <p:nvPr/>
        </p:nvSpPr>
        <p:spPr>
          <a:xfrm>
            <a:off x="6280014" y="3046416"/>
            <a:ext cx="2439850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Reageer</a:t>
            </a:r>
            <a:r>
              <a:rPr lang="en-US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snel</a:t>
            </a:r>
            <a:r>
              <a:rPr lang="en-US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r>
              <a:rPr lang="en-US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zorgvuldig</a:t>
            </a:r>
            <a:r>
              <a:rPr lang="en-US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op </a:t>
            </a:r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sollicitaties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200" dirty="0"/>
          </a:p>
          <a:p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het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eerste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gesprek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als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vertrouwensmoment</a:t>
            </a:r>
            <a:endParaRPr lang="en-US" sz="1200" dirty="0"/>
          </a:p>
          <a:p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Maak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begeleider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verwachtingen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contactmomenten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duidelijk</a:t>
            </a:r>
            <a:endParaRPr lang="en-US" sz="1200" dirty="0"/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32E45BD7-8DC0-30F1-E809-0A0B8D750D01}"/>
              </a:ext>
            </a:extLst>
          </p:cNvPr>
          <p:cNvSpPr txBox="1"/>
          <p:nvPr/>
        </p:nvSpPr>
        <p:spPr>
          <a:xfrm>
            <a:off x="9184393" y="3046415"/>
            <a:ext cx="2439850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Plaats</a:t>
            </a:r>
            <a:r>
              <a:rPr lang="en-US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stages op LinkedIn, Magnet.me </a:t>
            </a:r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r>
              <a:rPr lang="en-US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via </a:t>
            </a:r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opleidingen</a:t>
            </a:r>
            <a:endParaRPr lang="en-US" sz="1200" b="1" dirty="0"/>
          </a:p>
          <a:p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Gebruik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duidelijke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niet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technische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taal</a:t>
            </a:r>
            <a:endParaRPr lang="en-US" sz="1200" dirty="0"/>
          </a:p>
          <a:p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Laat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snel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zien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: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inhoud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sfeer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begeleiding</a:t>
            </a:r>
            <a:endParaRPr lang="en-US" sz="1200" dirty="0"/>
          </a:p>
        </p:txBody>
      </p:sp>
      <p:sp>
        <p:nvSpPr>
          <p:cNvPr id="25" name="Text 33">
            <a:extLst>
              <a:ext uri="{FF2B5EF4-FFF2-40B4-BE49-F238E27FC236}">
                <a16:creationId xmlns:a16="http://schemas.microsoft.com/office/drawing/2014/main" id="{FB8EEA6E-ECF9-55FD-BC94-13263BF3C9FF}"/>
              </a:ext>
            </a:extLst>
          </p:cNvPr>
          <p:cNvSpPr/>
          <p:nvPr/>
        </p:nvSpPr>
        <p:spPr>
          <a:xfrm>
            <a:off x="789156" y="5713231"/>
            <a:ext cx="2181334" cy="38489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r>
              <a:rPr lang="en-US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Deel verhalen van huidige </a:t>
            </a:r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r>
              <a:rPr lang="en-US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oud-</a:t>
            </a:r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stagiairs</a:t>
            </a:r>
            <a:endParaRPr lang="en-US" sz="1200" dirty="0"/>
          </a:p>
          <a:p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Laat zien: waarom gekozen, wat geleerd, hoe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begeleid</a:t>
            </a:r>
            <a:endParaRPr lang="en-US" sz="1200" dirty="0"/>
          </a:p>
          <a:p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Positieve ervaringen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verlagen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onzekerheid</a:t>
            </a:r>
            <a:endParaRPr lang="en-US" sz="1200" dirty="0"/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5C7AB058-867A-9803-A6E1-65F0744D39B0}"/>
              </a:ext>
            </a:extLst>
          </p:cNvPr>
          <p:cNvSpPr txBox="1"/>
          <p:nvPr/>
        </p:nvSpPr>
        <p:spPr>
          <a:xfrm>
            <a:off x="3330347" y="5304837"/>
            <a:ext cx="2822248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Investeer</a:t>
            </a:r>
            <a:r>
              <a:rPr lang="en-US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in </a:t>
            </a:r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docenten</a:t>
            </a:r>
            <a:r>
              <a:rPr lang="en-US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studenten</a:t>
            </a:r>
            <a:r>
              <a:rPr lang="en-US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r>
              <a:rPr lang="en-US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oud-</a:t>
            </a:r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stagiairs</a:t>
            </a:r>
            <a:endParaRPr lang="en-US" sz="1200" dirty="0"/>
          </a:p>
          <a:p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Werk met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vaste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contactpersonen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bij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opleidingen</a:t>
            </a:r>
            <a:endParaRPr lang="en-US" sz="1200" dirty="0"/>
          </a:p>
          <a:p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Let extra op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internationale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studenten</a:t>
            </a:r>
            <a:endParaRPr lang="en-US" sz="1200" dirty="0"/>
          </a:p>
        </p:txBody>
      </p:sp>
      <p:sp>
        <p:nvSpPr>
          <p:cNvPr id="29" name="Text 43">
            <a:extLst>
              <a:ext uri="{FF2B5EF4-FFF2-40B4-BE49-F238E27FC236}">
                <a16:creationId xmlns:a16="http://schemas.microsoft.com/office/drawing/2014/main" id="{15D95122-75B5-FD15-E735-8EA4AA2C9EEA}"/>
              </a:ext>
            </a:extLst>
          </p:cNvPr>
          <p:cNvSpPr/>
          <p:nvPr/>
        </p:nvSpPr>
        <p:spPr>
          <a:xfrm>
            <a:off x="6387906" y="5650060"/>
            <a:ext cx="2459736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r>
              <a:rPr lang="en-US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Organiseer stagemarkten, speeddates </a:t>
            </a:r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r>
              <a:rPr lang="en-US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bedrijfsbezoeken</a:t>
            </a:r>
            <a:endParaRPr lang="en-US" sz="1200" dirty="0"/>
          </a:p>
          <a:p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Focus op: hoe ziet een stagedag eruit?</a:t>
            </a:r>
            <a:endParaRPr lang="en-US" sz="1200" dirty="0"/>
          </a:p>
          <a:p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Combineer bedrijven voor een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sterker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sectorbeeld</a:t>
            </a:r>
            <a:endParaRPr lang="en-US" sz="1200" dirty="0"/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864BEFE5-3019-5BB0-B13F-31D2BCAFC514}"/>
              </a:ext>
            </a:extLst>
          </p:cNvPr>
          <p:cNvSpPr txBox="1"/>
          <p:nvPr/>
        </p:nvSpPr>
        <p:spPr>
          <a:xfrm>
            <a:off x="9184393" y="5324958"/>
            <a:ext cx="2659788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Gebruik</a:t>
            </a:r>
            <a:r>
              <a:rPr lang="en-US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gastcolleges</a:t>
            </a:r>
            <a:r>
              <a:rPr lang="en-US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r>
              <a:rPr lang="en-US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praktijkopdrachten</a:t>
            </a:r>
            <a:endParaRPr lang="en-US" sz="1200" b="1" dirty="0"/>
          </a:p>
          <a:p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dit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als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keuze-facilitatie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niet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alleen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wervin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200" dirty="0"/>
          </a:p>
          <a:p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Onderzoek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sectorbrede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stageafspraken</a:t>
            </a:r>
            <a:r>
              <a:rPr lang="en-US" sz="12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met </a:t>
            </a:r>
            <a:r>
              <a:rPr lang="en-US" sz="12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universiteiten</a:t>
            </a:r>
            <a:endParaRPr lang="en-US" sz="1200" dirty="0"/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4CAA0C83-D1CD-EEC3-1FCA-BFD58A134267}"/>
              </a:ext>
            </a:extLst>
          </p:cNvPr>
          <p:cNvSpPr/>
          <p:nvPr/>
        </p:nvSpPr>
        <p:spPr>
          <a:xfrm>
            <a:off x="618664" y="2703977"/>
            <a:ext cx="2293938" cy="838200"/>
          </a:xfrm>
          <a:prstGeom prst="roundRect">
            <a:avLst/>
          </a:prstGeom>
          <a:solidFill>
            <a:srgbClr val="000000">
              <a:alpha val="0"/>
            </a:srgbClr>
          </a:solidFill>
          <a:ln w="1905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4" name="Rechthoek: afgeronde hoeken 33">
            <a:extLst>
              <a:ext uri="{FF2B5EF4-FFF2-40B4-BE49-F238E27FC236}">
                <a16:creationId xmlns:a16="http://schemas.microsoft.com/office/drawing/2014/main" id="{BF0E4043-FFA2-F960-B8F7-FEF3FD688244}"/>
              </a:ext>
            </a:extLst>
          </p:cNvPr>
          <p:cNvSpPr/>
          <p:nvPr/>
        </p:nvSpPr>
        <p:spPr>
          <a:xfrm>
            <a:off x="2106034" y="2124745"/>
            <a:ext cx="2293938" cy="838200"/>
          </a:xfrm>
          <a:prstGeom prst="roundRect">
            <a:avLst/>
          </a:prstGeom>
          <a:solidFill>
            <a:srgbClr val="000000">
              <a:alpha val="0"/>
            </a:srgbClr>
          </a:solidFill>
          <a:ln w="1905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9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C O N C L U S I E S">
            <a:extLst>
              <a:ext uri="{FF2B5EF4-FFF2-40B4-BE49-F238E27FC236}">
                <a16:creationId xmlns:a16="http://schemas.microsoft.com/office/drawing/2014/main" id="{4B973CDA-DBF4-840E-0E21-81B6A280F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4600" y="839939"/>
            <a:ext cx="2309799" cy="572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25400" tIns="25400" rIns="25400" bIns="25400" anchor="ctr">
            <a:spAutoFit/>
          </a:bodyPr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609600" fontAlgn="base" hangingPunct="0">
              <a:lnSpc>
                <a:spcPts val="48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2050" dirty="0">
                <a:solidFill>
                  <a:srgbClr val="212122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 O N C L U S I E  </a:t>
            </a:r>
          </a:p>
        </p:txBody>
      </p:sp>
      <p:grpSp>
        <p:nvGrpSpPr>
          <p:cNvPr id="1281" name="Group">
            <a:extLst>
              <a:ext uri="{FF2B5EF4-FFF2-40B4-BE49-F238E27FC236}">
                <a16:creationId xmlns:a16="http://schemas.microsoft.com/office/drawing/2014/main" id="{8111B099-C2A9-62A9-746B-92BC185A37C9}"/>
              </a:ext>
            </a:extLst>
          </p:cNvPr>
          <p:cNvGrpSpPr>
            <a:grpSpLocks/>
          </p:cNvGrpSpPr>
          <p:nvPr/>
        </p:nvGrpSpPr>
        <p:grpSpPr bwMode="auto">
          <a:xfrm>
            <a:off x="1273969" y="2492035"/>
            <a:ext cx="9833769" cy="1653273"/>
            <a:chOff x="0" y="-100709"/>
            <a:chExt cx="19667335" cy="3306683"/>
          </a:xfrm>
        </p:grpSpPr>
        <p:sp>
          <p:nvSpPr>
            <p:cNvPr id="81931" name="Geldgebrek tijdens stage komt veel voor. Financiële overwegingen spelen daarom mee.  Het ontbreken van een vergoeding lijkt een drempel voor stagekeuze.">
              <a:extLst>
                <a:ext uri="{FF2B5EF4-FFF2-40B4-BE49-F238E27FC236}">
                  <a16:creationId xmlns:a16="http://schemas.microsoft.com/office/drawing/2014/main" id="{4D02A73E-6DF9-98C9-FA35-E1BBB7A7C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81" y="-100709"/>
              <a:ext cx="19602054" cy="3306683"/>
            </a:xfrm>
            <a:custGeom>
              <a:avLst/>
              <a:gdLst>
                <a:gd name="T0" fmla="*/ 9801027 w 21600"/>
                <a:gd name="T1" fmla="*/ 1 h 1"/>
                <a:gd name="T2" fmla="*/ 9801027 w 21600"/>
                <a:gd name="T3" fmla="*/ 1 h 1"/>
                <a:gd name="T4" fmla="*/ 9801027 w 21600"/>
                <a:gd name="T5" fmla="*/ 1 h 1"/>
                <a:gd name="T6" fmla="*/ 9801027 w 21600"/>
                <a:gd name="T7" fmla="*/ 1 h 1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21600"/>
                <a:gd name="T13" fmla="*/ 0 h 1"/>
                <a:gd name="T14" fmla="*/ 21600 w 21600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1" extrusionOk="0">
                  <a:moveTo>
                    <a:pt x="0" y="0"/>
                  </a:move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 marL="355600" indent="-355600">
                <a:lnSpc>
                  <a:spcPct val="90000"/>
                </a:lnSpc>
                <a:spcBef>
                  <a:spcPts val="4500"/>
                </a:spcBef>
                <a:defRPr sz="480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>
                <a:lnSpc>
                  <a:spcPct val="90000"/>
                </a:lnSpc>
                <a:spcBef>
                  <a:spcPts val="4500"/>
                </a:spcBef>
                <a:defRPr sz="480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>
                <a:lnSpc>
                  <a:spcPct val="90000"/>
                </a:lnSpc>
                <a:spcBef>
                  <a:spcPts val="4500"/>
                </a:spcBef>
                <a:defRPr sz="480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>
                <a:lnSpc>
                  <a:spcPct val="90000"/>
                </a:lnSpc>
                <a:spcBef>
                  <a:spcPts val="4500"/>
                </a:spcBef>
                <a:defRPr sz="480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>
                <a:lnSpc>
                  <a:spcPct val="90000"/>
                </a:lnSpc>
                <a:spcBef>
                  <a:spcPts val="4500"/>
                </a:spcBef>
                <a:defRPr sz="480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457200" indent="1828800" defTabSz="2436813" eaLnBrk="0" fontAlgn="base" hangingPunct="0">
                <a:lnSpc>
                  <a:spcPct val="90000"/>
                </a:lnSpc>
                <a:spcBef>
                  <a:spcPts val="4500"/>
                </a:spcBef>
                <a:spcAft>
                  <a:spcPct val="0"/>
                </a:spcAft>
                <a:defRPr sz="480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914400" indent="1828800" defTabSz="2436813" eaLnBrk="0" fontAlgn="base" hangingPunct="0">
                <a:lnSpc>
                  <a:spcPct val="90000"/>
                </a:lnSpc>
                <a:spcBef>
                  <a:spcPts val="4500"/>
                </a:spcBef>
                <a:spcAft>
                  <a:spcPct val="0"/>
                </a:spcAft>
                <a:defRPr sz="480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1371600" indent="1828800" defTabSz="2436813" eaLnBrk="0" fontAlgn="base" hangingPunct="0">
                <a:lnSpc>
                  <a:spcPct val="90000"/>
                </a:lnSpc>
                <a:spcBef>
                  <a:spcPts val="4500"/>
                </a:spcBef>
                <a:spcAft>
                  <a:spcPct val="0"/>
                </a:spcAft>
                <a:defRPr sz="480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1828800" indent="1828800" defTabSz="2436813" eaLnBrk="0" fontAlgn="base" hangingPunct="0">
                <a:lnSpc>
                  <a:spcPct val="90000"/>
                </a:lnSpc>
                <a:spcBef>
                  <a:spcPts val="4500"/>
                </a:spcBef>
                <a:spcAft>
                  <a:spcPct val="0"/>
                </a:spcAft>
                <a:defRPr sz="480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marL="0" indent="0"/>
              <a:r>
                <a:rPr lang="en-US" sz="2000" b="1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Een student </a:t>
              </a:r>
              <a:r>
                <a:rPr lang="en-US" sz="2000" b="1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kiest</a:t>
              </a:r>
              <a:r>
                <a:rPr lang="en-US" sz="2000" b="1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2000" b="1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niet</a:t>
              </a:r>
              <a:r>
                <a:rPr lang="en-US" sz="2000" b="1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2000" b="1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alleen</a:t>
              </a:r>
              <a:r>
                <a:rPr lang="en-US" sz="2000" b="1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2000" b="1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voor</a:t>
              </a:r>
              <a:r>
                <a:rPr lang="en-US" sz="2000" b="1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2000" b="1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een</a:t>
              </a:r>
              <a:r>
                <a:rPr lang="en-US" sz="2000" b="1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2000" b="1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functie</a:t>
              </a:r>
              <a:r>
                <a:rPr lang="en-US" sz="2000" b="1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. Een student </a:t>
              </a:r>
              <a:r>
                <a:rPr lang="en-US" sz="2000" b="1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kiest</a:t>
              </a:r>
              <a:r>
                <a:rPr lang="en-US" sz="2000" b="1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2000" b="1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voor</a:t>
              </a:r>
              <a:r>
                <a:rPr lang="en-US" sz="2000" b="1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2000" b="1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een</a:t>
              </a:r>
              <a:r>
                <a:rPr lang="en-US" sz="2000" b="1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2000" b="1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plek</a:t>
              </a:r>
              <a:r>
                <a:rPr lang="en-US" sz="2000" b="1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die </a:t>
              </a:r>
              <a:r>
                <a:rPr lang="en-US" sz="2000" b="1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veilig</a:t>
              </a:r>
              <a:r>
                <a:rPr lang="en-US" sz="2000" b="1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, </a:t>
              </a:r>
              <a:r>
                <a:rPr lang="en-US" sz="2000" b="1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leerzaam</a:t>
              </a:r>
              <a:r>
                <a:rPr lang="en-US" sz="2000" b="1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2000" b="1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en</a:t>
              </a:r>
              <a:r>
                <a:rPr lang="en-US" sz="2000" b="1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2000" b="1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toekomstgericht</a:t>
              </a:r>
              <a:r>
                <a:rPr lang="en-US" sz="2000" b="1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2000" b="1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voelt</a:t>
              </a:r>
              <a:r>
                <a:rPr lang="en-US" sz="2000" b="1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. </a:t>
              </a:r>
              <a:r>
                <a:rPr lang="en-US" sz="2000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Dus: </a:t>
              </a:r>
              <a:r>
                <a:rPr lang="en-US" sz="2000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maak</a:t>
              </a:r>
              <a:r>
                <a:rPr lang="en-US" sz="2000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de stage </a:t>
              </a:r>
              <a:r>
                <a:rPr lang="en-US" sz="2000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concreet</a:t>
              </a:r>
              <a:r>
                <a:rPr lang="en-US" sz="2000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, </a:t>
              </a:r>
              <a:r>
                <a:rPr lang="en-US" sz="2000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laat</a:t>
              </a:r>
              <a:r>
                <a:rPr lang="en-US" sz="2000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2000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echte</a:t>
              </a:r>
              <a:r>
                <a:rPr lang="en-US" sz="2000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2000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ervaringen</a:t>
              </a:r>
              <a:r>
                <a:rPr lang="en-US" sz="2000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2000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zien</a:t>
              </a:r>
              <a:r>
                <a:rPr lang="en-US" sz="2000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2000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en</a:t>
              </a:r>
              <a:r>
                <a:rPr lang="en-US" sz="2000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bouw </a:t>
              </a:r>
              <a:r>
                <a:rPr lang="en-US" sz="2000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vaste</a:t>
              </a:r>
              <a:r>
                <a:rPr lang="en-US" sz="2000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2000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relaties</a:t>
              </a:r>
              <a:r>
                <a:rPr lang="en-US" sz="2000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met </a:t>
              </a:r>
              <a:r>
                <a:rPr lang="en-US" sz="2000" dirty="0" err="1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onderwijs</a:t>
              </a:r>
              <a:r>
                <a:rPr lang="en-US" sz="2000" dirty="0">
                  <a:solidFill>
                    <a:srgbClr val="1F293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op.</a:t>
              </a:r>
              <a:endParaRPr lang="en-US" sz="2000" dirty="0"/>
            </a:p>
            <a:p>
              <a:pPr marL="0" indent="0">
                <a:buNone/>
              </a:pPr>
              <a:endParaRPr lang="en-US" sz="1400" dirty="0"/>
            </a:p>
          </p:txBody>
        </p:sp>
        <p:sp>
          <p:nvSpPr>
            <p:cNvPr id="81932" name="In welke mate weegt de vergoeding mee in de stagekeuze?">
              <a:extLst>
                <a:ext uri="{FF2B5EF4-FFF2-40B4-BE49-F238E27FC236}">
                  <a16:creationId xmlns:a16="http://schemas.microsoft.com/office/drawing/2014/main" id="{4861F941-1CB1-199C-5541-D701676F8E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266699"/>
              <a:ext cx="1270000" cy="127000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25400" tIns="25400" rIns="25400" bIns="25400" anchor="ctr">
              <a:spAutoFit/>
            </a:bodyPr>
            <a:lstStyle/>
            <a:p>
              <a:pPr defTabSz="121840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  <a:latin typeface="Helvetica Neue"/>
                <a:sym typeface="Helvetica Neue"/>
              </a:endParaRPr>
            </a:p>
          </p:txBody>
        </p:sp>
      </p:grpSp>
      <p:grpSp>
        <p:nvGrpSpPr>
          <p:cNvPr id="1284" name="Group">
            <a:extLst>
              <a:ext uri="{FF2B5EF4-FFF2-40B4-BE49-F238E27FC236}">
                <a16:creationId xmlns:a16="http://schemas.microsoft.com/office/drawing/2014/main" id="{6E1E2B0C-ACAC-C46E-91BC-3D0CEA03B9ED}"/>
              </a:ext>
            </a:extLst>
          </p:cNvPr>
          <p:cNvGrpSpPr>
            <a:grpSpLocks/>
          </p:cNvGrpSpPr>
          <p:nvPr/>
        </p:nvGrpSpPr>
        <p:grpSpPr bwMode="auto">
          <a:xfrm>
            <a:off x="1262063" y="4078288"/>
            <a:ext cx="682625" cy="1262063"/>
            <a:chOff x="0" y="266699"/>
            <a:chExt cx="1366164" cy="2525486"/>
          </a:xfrm>
        </p:grpSpPr>
        <p:sp>
          <p:nvSpPr>
            <p:cNvPr id="81929" name="Intrinsieke motivatoren, zoals leerervaring en toekomstperspectief, wegen het zwaarst in de uiteindelijke stagekeuze.…">
              <a:extLst>
                <a:ext uri="{FF2B5EF4-FFF2-40B4-BE49-F238E27FC236}">
                  <a16:creationId xmlns:a16="http://schemas.microsoft.com/office/drawing/2014/main" id="{FDEC7153-48AC-C53C-4BEF-529EB90B28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164" y="1522186"/>
              <a:ext cx="1270001" cy="127000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25400" tIns="25400" rIns="25400" bIns="25400" anchor="ctr">
              <a:spAutoFit/>
            </a:bodyPr>
            <a:lstStyle/>
            <a:p>
              <a:pPr defTabSz="121840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  <a:latin typeface="Helvetica Neue"/>
                <a:sym typeface="Helvetica Neue"/>
              </a:endParaRPr>
            </a:p>
          </p:txBody>
        </p:sp>
        <p:sp>
          <p:nvSpPr>
            <p:cNvPr id="81930" name="Welke motieven spelen mee bij de stagekeuze?">
              <a:extLst>
                <a:ext uri="{FF2B5EF4-FFF2-40B4-BE49-F238E27FC236}">
                  <a16:creationId xmlns:a16="http://schemas.microsoft.com/office/drawing/2014/main" id="{C1F6E1FF-982A-5D4B-D539-9DA5DE598F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266699"/>
              <a:ext cx="1270000" cy="127000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25400" tIns="25400" rIns="25400" bIns="25400" anchor="ctr">
              <a:spAutoFit/>
            </a:bodyPr>
            <a:lstStyle/>
            <a:p>
              <a:pPr defTabSz="121840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  <a:latin typeface="Helvetica Neue"/>
                <a:sym typeface="Helvetica Neue"/>
              </a:endParaRPr>
            </a:p>
          </p:txBody>
        </p:sp>
      </p:grpSp>
      <p:sp>
        <p:nvSpPr>
          <p:cNvPr id="81926" name="LITERATUURSTUDIE">
            <a:extLst>
              <a:ext uri="{FF2B5EF4-FFF2-40B4-BE49-F238E27FC236}">
                <a16:creationId xmlns:a16="http://schemas.microsoft.com/office/drawing/2014/main" id="{B6BDE2F3-964F-EDF3-73D9-82AD409B64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3807" y="1485543"/>
            <a:ext cx="9326271" cy="74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25400" tIns="25400" rIns="25400" bIns="25400" anchor="ctr">
            <a:spAutoFit/>
          </a:bodyPr>
          <a:lstStyle>
            <a:lvl1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defTabSz="1219200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indent="1828800" defTabSz="1219200" eaLnBrk="0" fontAlgn="base" hangingPunct="0">
              <a:lnSpc>
                <a:spcPct val="90000"/>
              </a:lnSpc>
              <a:spcBef>
                <a:spcPts val="4500"/>
              </a:spcBef>
              <a:spcAft>
                <a:spcPct val="0"/>
              </a:spcAft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609600" fontAlgn="base" hangingPunct="0">
              <a:lnSpc>
                <a:spcPts val="55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4550" b="1" dirty="0">
                <a:solidFill>
                  <a:srgbClr val="212122"/>
                </a:solidFill>
                <a:latin typeface="Poppins Bold" panose="00000800000000000000" pitchFamily="2" charset="0"/>
                <a:cs typeface="Poppins Bold" panose="00000800000000000000" pitchFamily="2" charset="0"/>
                <a:sym typeface="Poppins Bold" panose="00000800000000000000" pitchFamily="2" charset="0"/>
              </a:rPr>
              <a:t>Kernboodschap voor bedrijven</a:t>
            </a:r>
          </a:p>
        </p:txBody>
      </p:sp>
      <p:sp>
        <p:nvSpPr>
          <p:cNvPr id="81927" name="Line">
            <a:extLst>
              <a:ext uri="{FF2B5EF4-FFF2-40B4-BE49-F238E27FC236}">
                <a16:creationId xmlns:a16="http://schemas.microsoft.com/office/drawing/2014/main" id="{9B7260AB-1C64-98AE-90DB-E14F1BFE624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1688" y="1025525"/>
            <a:ext cx="0" cy="4806950"/>
          </a:xfrm>
          <a:prstGeom prst="line">
            <a:avLst/>
          </a:prstGeom>
          <a:noFill/>
          <a:ln w="25400">
            <a:solidFill>
              <a:srgbClr val="000000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25400" tIns="25400" rIns="25400" bIns="25400" anchor="ctr"/>
          <a:lstStyle/>
          <a:p>
            <a:pPr defTabSz="1218407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3" name="Vrije vorm: vorm 2">
            <a:extLst>
              <a:ext uri="{FF2B5EF4-FFF2-40B4-BE49-F238E27FC236}">
                <a16:creationId xmlns:a16="http://schemas.microsoft.com/office/drawing/2014/main" id="{E1C756D1-785A-13FC-05E3-C441A42E0918}"/>
              </a:ext>
            </a:extLst>
          </p:cNvPr>
          <p:cNvSpPr/>
          <p:nvPr/>
        </p:nvSpPr>
        <p:spPr>
          <a:xfrm>
            <a:off x="0" y="5904946"/>
            <a:ext cx="1306370" cy="504000"/>
          </a:xfrm>
          <a:custGeom>
            <a:avLst/>
            <a:gdLst>
              <a:gd name="connsiteX0" fmla="*/ 0 w 1306370"/>
              <a:gd name="connsiteY0" fmla="*/ 0 h 504000"/>
              <a:gd name="connsiteX1" fmla="*/ 1054370 w 1306370"/>
              <a:gd name="connsiteY1" fmla="*/ 0 h 504000"/>
              <a:gd name="connsiteX2" fmla="*/ 1306370 w 1306370"/>
              <a:gd name="connsiteY2" fmla="*/ 252000 h 504000"/>
              <a:gd name="connsiteX3" fmla="*/ 1054370 w 1306370"/>
              <a:gd name="connsiteY3" fmla="*/ 504000 h 504000"/>
              <a:gd name="connsiteX4" fmla="*/ 0 w 1306370"/>
              <a:gd name="connsiteY4" fmla="*/ 504000 h 5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6370" h="504000">
                <a:moveTo>
                  <a:pt x="0" y="0"/>
                </a:moveTo>
                <a:lnTo>
                  <a:pt x="1054370" y="0"/>
                </a:lnTo>
                <a:cubicBezTo>
                  <a:pt x="1193546" y="0"/>
                  <a:pt x="1306370" y="112824"/>
                  <a:pt x="1306370" y="252000"/>
                </a:cubicBezTo>
                <a:cubicBezTo>
                  <a:pt x="1306370" y="391176"/>
                  <a:pt x="1193546" y="504000"/>
                  <a:pt x="1054370" y="504000"/>
                </a:cubicBezTo>
                <a:lnTo>
                  <a:pt x="0" y="504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tx1">
                <a:alpha val="2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593B376-EA7F-9B23-2DE6-8F807E5608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7536" y="6034537"/>
            <a:ext cx="646574" cy="24481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1" grpId="0" animBg="1" advAuto="0"/>
      <p:bldP spid="1284" grpId="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73B39D-17D2-78BC-E995-77918CB27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31F72171-57D5-9E98-F8E8-D63CE0BB279C}"/>
              </a:ext>
            </a:extLst>
          </p:cNvPr>
          <p:cNvSpPr/>
          <p:nvPr/>
        </p:nvSpPr>
        <p:spPr>
          <a:xfrm>
            <a:off x="-1" y="5110264"/>
            <a:ext cx="12192001" cy="224384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EC83525-0D07-3C22-DC9C-98812A7E12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61" y="5399230"/>
            <a:ext cx="11535988" cy="102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85495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Kantoorthema">
  <a:themeElements>
    <a:clrScheme name="Aangepast 1">
      <a:dk1>
        <a:srgbClr val="000000"/>
      </a:dk1>
      <a:lt1>
        <a:srgbClr val="FFFFFF"/>
      </a:lt1>
      <a:dk2>
        <a:srgbClr val="4298B5"/>
      </a:dk2>
      <a:lt2>
        <a:srgbClr val="DE7C00"/>
      </a:lt2>
      <a:accent1>
        <a:srgbClr val="4298B5"/>
      </a:accent1>
      <a:accent2>
        <a:srgbClr val="DE7C00"/>
      </a:accent2>
      <a:accent3>
        <a:srgbClr val="000000"/>
      </a:accent3>
      <a:accent4>
        <a:srgbClr val="4298B5"/>
      </a:accent4>
      <a:accent5>
        <a:srgbClr val="963821"/>
      </a:accent5>
      <a:accent6>
        <a:srgbClr val="000000"/>
      </a:accent6>
      <a:hlink>
        <a:srgbClr val="DE7C00"/>
      </a:hlink>
      <a:folHlink>
        <a:srgbClr val="DE7C00"/>
      </a:folHlink>
    </a:clrScheme>
    <a:fontScheme name="A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rtlCol="0" anchor="ctr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TT A+O Sjaboon 2025.pptx" id="{85C43E3D-D36C-4B52-AF41-B06DAD8C4956}" vid="{55D0E5C6-B214-442C-9F6E-E875145E7DB8}"/>
    </a:ext>
  </a:extLst>
</a:theme>
</file>

<file path=ppt/theme/theme2.xml><?xml version="1.0" encoding="utf-8"?>
<a:theme xmlns:a="http://schemas.openxmlformats.org/drawingml/2006/main" name="1_Kantoorthema">
  <a:themeElements>
    <a:clrScheme name="Aangepast 4">
      <a:dk1>
        <a:srgbClr val="000000"/>
      </a:dk1>
      <a:lt1>
        <a:srgbClr val="FFFFFF"/>
      </a:lt1>
      <a:dk2>
        <a:srgbClr val="4298B5"/>
      </a:dk2>
      <a:lt2>
        <a:srgbClr val="DE7C00"/>
      </a:lt2>
      <a:accent1>
        <a:srgbClr val="4298B5"/>
      </a:accent1>
      <a:accent2>
        <a:srgbClr val="DE7C00"/>
      </a:accent2>
      <a:accent3>
        <a:srgbClr val="000000"/>
      </a:accent3>
      <a:accent4>
        <a:srgbClr val="4298B5"/>
      </a:accent4>
      <a:accent5>
        <a:srgbClr val="963821"/>
      </a:accent5>
      <a:accent6>
        <a:srgbClr val="000000"/>
      </a:accent6>
      <a:hlink>
        <a:srgbClr val="DE7C00"/>
      </a:hlink>
      <a:folHlink>
        <a:srgbClr val="DE7C00"/>
      </a:folHlink>
    </a:clrScheme>
    <a:fontScheme name="A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rtlCol="0" anchor="ctr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TT A+O Sjaboon 2025.pptx" id="{85C43E3D-D36C-4B52-AF41-B06DAD8C4956}" vid="{0CEB3FA5-2926-41C3-9162-A1CAE1AC8C10}"/>
    </a:ext>
  </a:extLst>
</a:theme>
</file>

<file path=ppt/theme/theme3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22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DEFF48D90D7F498002E5C451DB869E" ma:contentTypeVersion="3" ma:contentTypeDescription="Create a new document." ma:contentTypeScope="" ma:versionID="9fb9d2fd8f78262a7b0c3c1990ce4b9c">
  <xsd:schema xmlns:xsd="http://www.w3.org/2001/XMLSchema" xmlns:xs="http://www.w3.org/2001/XMLSchema" xmlns:p="http://schemas.microsoft.com/office/2006/metadata/properties" xmlns:ns2="85543b5e-73a1-4346-b3b1-4aa38fe5ee9e" targetNamespace="http://schemas.microsoft.com/office/2006/metadata/properties" ma:root="true" ma:fieldsID="ff7365125877006fae90eca1577d67f1" ns2:_="">
    <xsd:import namespace="85543b5e-73a1-4346-b3b1-4aa38fe5ee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543b5e-73a1-4346-b3b1-4aa38fe5ee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3442EFB-A1BD-430D-9DE3-090C01814E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F1F39C6-2B2C-48F3-9779-4B424BCE69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543b5e-73a1-4346-b3b1-4aa38fe5ee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AE55E70-7C7C-4A14-B83E-E6D026390AA8}">
  <ds:schemaRefs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85543b5e-73a1-4346-b3b1-4aa38fe5ee9e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PTT A+O Sjaboon 2025</Template>
  <TotalTime>0</TotalTime>
  <Words>558</Words>
  <Application>Microsoft Office PowerPoint</Application>
  <PresentationFormat>Breedbeeld</PresentationFormat>
  <Paragraphs>63</Paragraphs>
  <Slides>20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11</vt:i4>
      </vt:variant>
      <vt:variant>
        <vt:lpstr>Thema</vt:lpstr>
      </vt:variant>
      <vt:variant>
        <vt:i4>4</vt:i4>
      </vt:variant>
      <vt:variant>
        <vt:lpstr>Diatitels</vt:lpstr>
      </vt:variant>
      <vt:variant>
        <vt:i4>20</vt:i4>
      </vt:variant>
    </vt:vector>
  </HeadingPairs>
  <TitlesOfParts>
    <vt:vector size="35" baseType="lpstr">
      <vt:lpstr>Aptos</vt:lpstr>
      <vt:lpstr>Arial</vt:lpstr>
      <vt:lpstr>Calibri</vt:lpstr>
      <vt:lpstr>Clan Pro Black</vt:lpstr>
      <vt:lpstr>Helvetica</vt:lpstr>
      <vt:lpstr>Helvetica Light</vt:lpstr>
      <vt:lpstr>Helvetica Neue</vt:lpstr>
      <vt:lpstr>Helvetica Neue Medium</vt:lpstr>
      <vt:lpstr>Poppins</vt:lpstr>
      <vt:lpstr>Poppins Bold</vt:lpstr>
      <vt:lpstr>Times Roman</vt:lpstr>
      <vt:lpstr>Kantoorthema</vt:lpstr>
      <vt:lpstr>1_Kantoorthema</vt:lpstr>
      <vt:lpstr>21_BasicWhite</vt:lpstr>
      <vt:lpstr>22_BasicWhite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Mariska Karcher</dc:creator>
  <cp:lastModifiedBy>Selma Van den Bergen</cp:lastModifiedBy>
  <cp:revision>9</cp:revision>
  <dcterms:created xsi:type="dcterms:W3CDTF">2026-08-04T08:18:46Z</dcterms:created>
  <dcterms:modified xsi:type="dcterms:W3CDTF">2026-09-24T11:45:12Z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0x0101000FDEFF48D90D7F498002E5C451DB869E</vt:lpwstr>
  </property>
  <property fmtid="{D5CDD505-2E9C-101B-9397-08002B2CF9AE}" pid="3" name="MediaServiceImageTags">
    <vt:lpwstr/>
  </property>
  <property fmtid="{D5CDD505-2E9C-101B-9397-08002B2CF9AE}" pid="4" name="MSIP_Label_defa4170-0d19-0005-0004-bc88714345d2_Enabled">
    <vt:lpwstr>true</vt:lpwstr>
  </property>
  <property fmtid="{D5CDD505-2E9C-101B-9397-08002B2CF9AE}" pid="5" name="MSIP_Label_defa4170-0d19-0005-0004-bc88714345d2_SetDate">
    <vt:lpwstr>2025-10-15T06:14:13Z</vt:lpwstr>
  </property>
  <property fmtid="{D5CDD505-2E9C-101B-9397-08002B2CF9AE}" pid="6" name="MSIP_Label_defa4170-0d19-0005-0004-bc88714345d2_Method">
    <vt:lpwstr>Standard</vt:lpwstr>
  </property>
  <property fmtid="{D5CDD505-2E9C-101B-9397-08002B2CF9AE}" pid="7" name="MSIP_Label_defa4170-0d19-0005-0004-bc88714345d2_Name">
    <vt:lpwstr>defa4170-0d19-0005-0004-bc88714345d2</vt:lpwstr>
  </property>
  <property fmtid="{D5CDD505-2E9C-101B-9397-08002B2CF9AE}" pid="8" name="MSIP_Label_defa4170-0d19-0005-0004-bc88714345d2_SiteId">
    <vt:lpwstr>9380ef5e-5164-4d82-b5c3-0e7f69831945</vt:lpwstr>
  </property>
  <property fmtid="{D5CDD505-2E9C-101B-9397-08002B2CF9AE}" pid="9" name="MSIP_Label_defa4170-0d19-0005-0004-bc88714345d2_ActionId">
    <vt:lpwstr>217385ca-0295-4ff4-bece-bad1e839c645</vt:lpwstr>
  </property>
  <property fmtid="{D5CDD505-2E9C-101B-9397-08002B2CF9AE}" pid="10" name="MSIP_Label_defa4170-0d19-0005-0004-bc88714345d2_ContentBits">
    <vt:lpwstr>0</vt:lpwstr>
  </property>
  <property fmtid="{D5CDD505-2E9C-101B-9397-08002B2CF9AE}" pid="11" name="MSIP_Label_defa4170-0d19-0005-0004-bc88714345d2_Tag">
    <vt:lpwstr>10, 3, 0, 1</vt:lpwstr>
  </property>
</Properties>
</file>